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3.xml" ContentType="application/vnd.openxmlformats-officedocument.theme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83" r:id="rId2"/>
    <p:sldMasterId id="2147483799" r:id="rId3"/>
    <p:sldMasterId id="2147483811" r:id="rId4"/>
    <p:sldMasterId id="2147483835" r:id="rId5"/>
  </p:sldMasterIdLst>
  <p:notesMasterIdLst>
    <p:notesMasterId r:id="rId28"/>
  </p:notesMasterIdLst>
  <p:sldIdLst>
    <p:sldId id="257" r:id="rId6"/>
    <p:sldId id="336" r:id="rId7"/>
    <p:sldId id="338" r:id="rId8"/>
    <p:sldId id="333" r:id="rId9"/>
    <p:sldId id="339" r:id="rId10"/>
    <p:sldId id="324" r:id="rId11"/>
    <p:sldId id="314" r:id="rId12"/>
    <p:sldId id="315" r:id="rId13"/>
    <p:sldId id="316" r:id="rId14"/>
    <p:sldId id="317" r:id="rId15"/>
    <p:sldId id="318" r:id="rId16"/>
    <p:sldId id="319" r:id="rId17"/>
    <p:sldId id="302" r:id="rId18"/>
    <p:sldId id="303" r:id="rId19"/>
    <p:sldId id="304" r:id="rId20"/>
    <p:sldId id="305" r:id="rId21"/>
    <p:sldId id="340" r:id="rId22"/>
    <p:sldId id="343" r:id="rId23"/>
    <p:sldId id="276" r:id="rId24"/>
    <p:sldId id="346" r:id="rId25"/>
    <p:sldId id="279" r:id="rId26"/>
    <p:sldId id="332" r:id="rId27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  <a:srgbClr val="895801"/>
    <a:srgbClr val="FFFFFF"/>
    <a:srgbClr val="F8F8F8"/>
    <a:srgbClr val="9D9259"/>
    <a:srgbClr val="F0C114"/>
    <a:srgbClr val="99FFCC"/>
    <a:srgbClr val="F2CB3A"/>
    <a:srgbClr val="C9A10D"/>
    <a:srgbClr val="D3B58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65" autoAdjust="0"/>
    <p:restoredTop sz="94660"/>
  </p:normalViewPr>
  <p:slideViewPr>
    <p:cSldViewPr>
      <p:cViewPr varScale="1">
        <p:scale>
          <a:sx n="66" d="100"/>
          <a:sy n="66" d="100"/>
        </p:scale>
        <p:origin x="-66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0D4163E-5271-468A-80B6-DD989D270B92}" type="datetimeFigureOut">
              <a:rPr lang="zh-CN" altLang="en-US" smtClean="0"/>
              <a:pPr/>
              <a:t>2017/12/3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1DCF461-D71E-4B04-A95C-7D3688B878E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264045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DCF461-D71E-4B04-A95C-7D3688B878E5}" type="slidenum">
              <a:rPr lang="zh-CN" altLang="en-US" smtClean="0"/>
              <a:pPr/>
              <a:t>6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DCF461-D71E-4B04-A95C-7D3688B878E5}" type="slidenum">
              <a:rPr lang="zh-CN" altLang="en-US" smtClean="0"/>
              <a:pPr/>
              <a:t>19</a:t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8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2017/12/3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2017/12/3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2017/12/3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椭圆 1"/>
          <p:cNvSpPr/>
          <p:nvPr userDrawn="1"/>
        </p:nvSpPr>
        <p:spPr>
          <a:xfrm rot="5400000">
            <a:off x="1452905" y="763473"/>
            <a:ext cx="2704501" cy="1177563"/>
          </a:xfrm>
          <a:custGeom>
            <a:avLst/>
            <a:gdLst/>
            <a:ahLst/>
            <a:cxnLst/>
            <a:rect l="l" t="t" r="r" b="b"/>
            <a:pathLst>
              <a:path w="2028376" h="1177563">
                <a:moveTo>
                  <a:pt x="0" y="1177563"/>
                </a:moveTo>
                <a:lnTo>
                  <a:pt x="0" y="0"/>
                </a:lnTo>
                <a:lnTo>
                  <a:pt x="2028376" y="0"/>
                </a:lnTo>
                <a:cubicBezTo>
                  <a:pt x="1624320" y="702037"/>
                  <a:pt x="867468" y="1174384"/>
                  <a:pt x="0" y="1177563"/>
                </a:cubicBezTo>
                <a:close/>
              </a:path>
            </a:pathLst>
          </a:custGeom>
          <a:solidFill>
            <a:srgbClr val="BF342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" name="矩形 7"/>
          <p:cNvSpPr/>
          <p:nvPr userDrawn="1"/>
        </p:nvSpPr>
        <p:spPr>
          <a:xfrm rot="5400000">
            <a:off x="2418811" y="975128"/>
            <a:ext cx="3128145" cy="1177890"/>
          </a:xfrm>
          <a:custGeom>
            <a:avLst/>
            <a:gdLst/>
            <a:ahLst/>
            <a:cxnLst/>
            <a:rect l="l" t="t" r="r" b="b"/>
            <a:pathLst>
              <a:path w="2346109" h="1177890">
                <a:moveTo>
                  <a:pt x="0" y="1177890"/>
                </a:moveTo>
                <a:lnTo>
                  <a:pt x="0" y="0"/>
                </a:lnTo>
                <a:lnTo>
                  <a:pt x="2346109" y="0"/>
                </a:lnTo>
                <a:cubicBezTo>
                  <a:pt x="2346109" y="429552"/>
                  <a:pt x="2231144" y="832251"/>
                  <a:pt x="2028377" y="1177890"/>
                </a:cubicBezTo>
                <a:close/>
              </a:path>
            </a:pathLst>
          </a:custGeom>
          <a:solidFill>
            <a:srgbClr val="FDA90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椭圆 12"/>
          <p:cNvSpPr/>
          <p:nvPr userDrawn="1"/>
        </p:nvSpPr>
        <p:spPr>
          <a:xfrm rot="5400000">
            <a:off x="4986248" y="763470"/>
            <a:ext cx="2704500" cy="1177562"/>
          </a:xfrm>
          <a:custGeom>
            <a:avLst/>
            <a:gdLst/>
            <a:ahLst/>
            <a:cxnLst/>
            <a:rect l="l" t="t" r="r" b="b"/>
            <a:pathLst>
              <a:path w="2028375" h="1177562">
                <a:moveTo>
                  <a:pt x="0" y="1177562"/>
                </a:moveTo>
                <a:lnTo>
                  <a:pt x="0" y="0"/>
                </a:lnTo>
                <a:cubicBezTo>
                  <a:pt x="867468" y="3179"/>
                  <a:pt x="1624319" y="475526"/>
                  <a:pt x="2028375" y="1177562"/>
                </a:cubicBezTo>
                <a:close/>
              </a:path>
            </a:pathLst>
          </a:custGeom>
          <a:solidFill>
            <a:srgbClr val="1A7B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5" name="椭圆 13"/>
          <p:cNvSpPr/>
          <p:nvPr userDrawn="1"/>
        </p:nvSpPr>
        <p:spPr>
          <a:xfrm rot="5400000">
            <a:off x="3596287" y="975539"/>
            <a:ext cx="3128965" cy="1177890"/>
          </a:xfrm>
          <a:custGeom>
            <a:avLst/>
            <a:gdLst/>
            <a:ahLst/>
            <a:cxnLst/>
            <a:rect l="l" t="t" r="r" b="b"/>
            <a:pathLst>
              <a:path w="2346724" h="1177890">
                <a:moveTo>
                  <a:pt x="0" y="1177890"/>
                </a:moveTo>
                <a:lnTo>
                  <a:pt x="0" y="0"/>
                </a:lnTo>
                <a:lnTo>
                  <a:pt x="2028990" y="0"/>
                </a:lnTo>
                <a:cubicBezTo>
                  <a:pt x="2231759" y="345641"/>
                  <a:pt x="2346724" y="748340"/>
                  <a:pt x="2346724" y="1177890"/>
                </a:cubicBezTo>
                <a:close/>
              </a:path>
            </a:pathLst>
          </a:custGeom>
          <a:solidFill>
            <a:srgbClr val="95BC4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6" name="弧形 5"/>
          <p:cNvSpPr/>
          <p:nvPr userDrawn="1"/>
        </p:nvSpPr>
        <p:spPr>
          <a:xfrm>
            <a:off x="2074528" y="-3350933"/>
            <a:ext cx="4994940" cy="6659920"/>
          </a:xfrm>
          <a:prstGeom prst="arc">
            <a:avLst>
              <a:gd name="adj1" fmla="val 3404"/>
              <a:gd name="adj2" fmla="val 10819516"/>
            </a:avLst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7" name="椭圆 6"/>
          <p:cNvSpPr/>
          <p:nvPr userDrawn="1"/>
        </p:nvSpPr>
        <p:spPr>
          <a:xfrm>
            <a:off x="4493240" y="3218976"/>
            <a:ext cx="157518" cy="210024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8058450"/>
      </p:ext>
    </p:extLst>
  </p:cSld>
  <p:clrMapOvr>
    <a:masterClrMapping/>
  </p:clrMapOvr>
  <p:transition spd="slow">
    <p:push dir="u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/>
        </p:nvGrpSpPr>
        <p:grpSpPr>
          <a:xfrm>
            <a:off x="281527" y="1"/>
            <a:ext cx="105725" cy="962147"/>
            <a:chOff x="281524" y="0"/>
            <a:chExt cx="105725" cy="721610"/>
          </a:xfrm>
          <a:solidFill>
            <a:srgbClr val="1A7BAE"/>
          </a:solidFill>
        </p:grpSpPr>
        <p:sp>
          <p:nvSpPr>
            <p:cNvPr id="5" name="矩形 4"/>
            <p:cNvSpPr/>
            <p:nvPr/>
          </p:nvSpPr>
          <p:spPr>
            <a:xfrm>
              <a:off x="281524" y="0"/>
              <a:ext cx="45719" cy="72161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6" name="矩形 5"/>
            <p:cNvSpPr/>
            <p:nvPr/>
          </p:nvSpPr>
          <p:spPr>
            <a:xfrm>
              <a:off x="341530" y="0"/>
              <a:ext cx="45719" cy="72161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3" name="组合 6"/>
          <p:cNvGrpSpPr/>
          <p:nvPr userDrawn="1"/>
        </p:nvGrpSpPr>
        <p:grpSpPr>
          <a:xfrm rot="10800000">
            <a:off x="8801759" y="6617464"/>
            <a:ext cx="105725" cy="240536"/>
            <a:chOff x="281524" y="0"/>
            <a:chExt cx="105725" cy="721610"/>
          </a:xfrm>
          <a:solidFill>
            <a:srgbClr val="1A7BAE"/>
          </a:solidFill>
        </p:grpSpPr>
        <p:sp>
          <p:nvSpPr>
            <p:cNvPr id="10" name="矩形 9"/>
            <p:cNvSpPr/>
            <p:nvPr/>
          </p:nvSpPr>
          <p:spPr>
            <a:xfrm>
              <a:off x="281524" y="0"/>
              <a:ext cx="45719" cy="72161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1" name="矩形 10"/>
            <p:cNvSpPr/>
            <p:nvPr/>
          </p:nvSpPr>
          <p:spPr>
            <a:xfrm>
              <a:off x="341530" y="0"/>
              <a:ext cx="45719" cy="72161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27067350"/>
      </p:ext>
    </p:extLst>
  </p:cSld>
  <p:clrMapOvr>
    <a:masterClrMapping/>
  </p:clrMapOvr>
  <p:transition spd="slow">
    <p:push dir="u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/>
        </p:nvGrpSpPr>
        <p:grpSpPr>
          <a:xfrm>
            <a:off x="281527" y="1"/>
            <a:ext cx="105725" cy="962147"/>
            <a:chOff x="281524" y="0"/>
            <a:chExt cx="105725" cy="721610"/>
          </a:xfrm>
          <a:solidFill>
            <a:srgbClr val="95BC49"/>
          </a:solidFill>
        </p:grpSpPr>
        <p:sp>
          <p:nvSpPr>
            <p:cNvPr id="5" name="矩形 4"/>
            <p:cNvSpPr/>
            <p:nvPr/>
          </p:nvSpPr>
          <p:spPr>
            <a:xfrm>
              <a:off x="281524" y="0"/>
              <a:ext cx="45719" cy="72161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6" name="矩形 5"/>
            <p:cNvSpPr/>
            <p:nvPr/>
          </p:nvSpPr>
          <p:spPr>
            <a:xfrm>
              <a:off x="341530" y="0"/>
              <a:ext cx="45719" cy="72161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3" name="组合 6"/>
          <p:cNvGrpSpPr/>
          <p:nvPr userDrawn="1"/>
        </p:nvGrpSpPr>
        <p:grpSpPr>
          <a:xfrm rot="10800000">
            <a:off x="8801759" y="6617464"/>
            <a:ext cx="105725" cy="240536"/>
            <a:chOff x="281524" y="0"/>
            <a:chExt cx="105725" cy="721610"/>
          </a:xfrm>
          <a:solidFill>
            <a:srgbClr val="95BC49"/>
          </a:solidFill>
        </p:grpSpPr>
        <p:sp>
          <p:nvSpPr>
            <p:cNvPr id="10" name="矩形 9"/>
            <p:cNvSpPr/>
            <p:nvPr/>
          </p:nvSpPr>
          <p:spPr>
            <a:xfrm>
              <a:off x="281524" y="0"/>
              <a:ext cx="45719" cy="72161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1" name="矩形 10"/>
            <p:cNvSpPr/>
            <p:nvPr/>
          </p:nvSpPr>
          <p:spPr>
            <a:xfrm>
              <a:off x="341530" y="0"/>
              <a:ext cx="45719" cy="72161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56618931"/>
      </p:ext>
    </p:extLst>
  </p:cSld>
  <p:clrMapOvr>
    <a:masterClrMapping/>
  </p:clrMapOvr>
  <p:transition spd="slow">
    <p:push dir="u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/>
        </p:nvGrpSpPr>
        <p:grpSpPr>
          <a:xfrm>
            <a:off x="281527" y="1"/>
            <a:ext cx="105725" cy="962147"/>
            <a:chOff x="281524" y="0"/>
            <a:chExt cx="105725" cy="721610"/>
          </a:xfrm>
          <a:solidFill>
            <a:srgbClr val="FDA907"/>
          </a:solidFill>
        </p:grpSpPr>
        <p:sp>
          <p:nvSpPr>
            <p:cNvPr id="5" name="矩形 4"/>
            <p:cNvSpPr/>
            <p:nvPr/>
          </p:nvSpPr>
          <p:spPr>
            <a:xfrm>
              <a:off x="281524" y="0"/>
              <a:ext cx="45719" cy="72161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6" name="矩形 5"/>
            <p:cNvSpPr/>
            <p:nvPr/>
          </p:nvSpPr>
          <p:spPr>
            <a:xfrm>
              <a:off x="341530" y="0"/>
              <a:ext cx="45719" cy="72161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3" name="组合 6"/>
          <p:cNvGrpSpPr/>
          <p:nvPr userDrawn="1"/>
        </p:nvGrpSpPr>
        <p:grpSpPr>
          <a:xfrm rot="10800000">
            <a:off x="8801759" y="6617464"/>
            <a:ext cx="105725" cy="240536"/>
            <a:chOff x="281524" y="0"/>
            <a:chExt cx="105725" cy="721610"/>
          </a:xfrm>
          <a:solidFill>
            <a:srgbClr val="FDA907"/>
          </a:solidFill>
        </p:grpSpPr>
        <p:sp>
          <p:nvSpPr>
            <p:cNvPr id="10" name="矩形 9"/>
            <p:cNvSpPr/>
            <p:nvPr/>
          </p:nvSpPr>
          <p:spPr>
            <a:xfrm>
              <a:off x="281524" y="0"/>
              <a:ext cx="45719" cy="72161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1" name="矩形 10"/>
            <p:cNvSpPr/>
            <p:nvPr/>
          </p:nvSpPr>
          <p:spPr>
            <a:xfrm>
              <a:off x="341530" y="0"/>
              <a:ext cx="45719" cy="72161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96466869"/>
      </p:ext>
    </p:extLst>
  </p:cSld>
  <p:clrMapOvr>
    <a:masterClrMapping/>
  </p:clrMapOvr>
  <p:transition spd="slow">
    <p:push dir="u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/>
        </p:nvGrpSpPr>
        <p:grpSpPr>
          <a:xfrm>
            <a:off x="281527" y="1"/>
            <a:ext cx="105725" cy="962147"/>
            <a:chOff x="281524" y="0"/>
            <a:chExt cx="105725" cy="721610"/>
          </a:xfrm>
          <a:solidFill>
            <a:srgbClr val="BF3420"/>
          </a:solidFill>
        </p:grpSpPr>
        <p:sp>
          <p:nvSpPr>
            <p:cNvPr id="5" name="矩形 4"/>
            <p:cNvSpPr/>
            <p:nvPr/>
          </p:nvSpPr>
          <p:spPr>
            <a:xfrm>
              <a:off x="281524" y="0"/>
              <a:ext cx="45719" cy="72161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6" name="矩形 5"/>
            <p:cNvSpPr/>
            <p:nvPr/>
          </p:nvSpPr>
          <p:spPr>
            <a:xfrm>
              <a:off x="341530" y="0"/>
              <a:ext cx="45719" cy="72161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3" name="组合 6"/>
          <p:cNvGrpSpPr/>
          <p:nvPr userDrawn="1"/>
        </p:nvGrpSpPr>
        <p:grpSpPr>
          <a:xfrm rot="10800000">
            <a:off x="8801759" y="6617464"/>
            <a:ext cx="105725" cy="240536"/>
            <a:chOff x="281524" y="0"/>
            <a:chExt cx="105725" cy="721610"/>
          </a:xfrm>
          <a:solidFill>
            <a:srgbClr val="BF3420"/>
          </a:solidFill>
        </p:grpSpPr>
        <p:sp>
          <p:nvSpPr>
            <p:cNvPr id="10" name="矩形 9"/>
            <p:cNvSpPr/>
            <p:nvPr/>
          </p:nvSpPr>
          <p:spPr>
            <a:xfrm>
              <a:off x="281524" y="0"/>
              <a:ext cx="45719" cy="72161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1" name="矩形 10"/>
            <p:cNvSpPr/>
            <p:nvPr/>
          </p:nvSpPr>
          <p:spPr>
            <a:xfrm>
              <a:off x="341530" y="0"/>
              <a:ext cx="45719" cy="72161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0572704"/>
      </p:ext>
    </p:extLst>
  </p:cSld>
  <p:clrMapOvr>
    <a:masterClrMapping/>
  </p:clrMapOvr>
  <p:transition spd="slow">
    <p:push dir="u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/>
        </p:nvGrpSpPr>
        <p:grpSpPr>
          <a:xfrm>
            <a:off x="161513" y="1"/>
            <a:ext cx="225739" cy="962147"/>
            <a:chOff x="161510" y="0"/>
            <a:chExt cx="225739" cy="721610"/>
          </a:xfrm>
        </p:grpSpPr>
        <p:sp>
          <p:nvSpPr>
            <p:cNvPr id="3" name="矩形 2"/>
            <p:cNvSpPr/>
            <p:nvPr/>
          </p:nvSpPr>
          <p:spPr>
            <a:xfrm>
              <a:off x="161510" y="0"/>
              <a:ext cx="45719" cy="721610"/>
            </a:xfrm>
            <a:prstGeom prst="rect">
              <a:avLst/>
            </a:prstGeom>
            <a:solidFill>
              <a:srgbClr val="1A7BA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4" name="矩形 3"/>
            <p:cNvSpPr/>
            <p:nvPr/>
          </p:nvSpPr>
          <p:spPr>
            <a:xfrm>
              <a:off x="221517" y="0"/>
              <a:ext cx="45719" cy="721610"/>
            </a:xfrm>
            <a:prstGeom prst="rect">
              <a:avLst/>
            </a:prstGeom>
            <a:solidFill>
              <a:srgbClr val="95BC4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5" name="矩形 4"/>
            <p:cNvSpPr/>
            <p:nvPr/>
          </p:nvSpPr>
          <p:spPr>
            <a:xfrm>
              <a:off x="281524" y="0"/>
              <a:ext cx="45719" cy="721610"/>
            </a:xfrm>
            <a:prstGeom prst="rect">
              <a:avLst/>
            </a:prstGeom>
            <a:solidFill>
              <a:srgbClr val="FDA90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6" name="矩形 5"/>
            <p:cNvSpPr/>
            <p:nvPr/>
          </p:nvSpPr>
          <p:spPr>
            <a:xfrm>
              <a:off x="341530" y="0"/>
              <a:ext cx="45719" cy="721610"/>
            </a:xfrm>
            <a:prstGeom prst="rect">
              <a:avLst/>
            </a:prstGeom>
            <a:solidFill>
              <a:srgbClr val="BF342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7" name="组合 6"/>
          <p:cNvGrpSpPr/>
          <p:nvPr userDrawn="1"/>
        </p:nvGrpSpPr>
        <p:grpSpPr>
          <a:xfrm rot="10800000">
            <a:off x="8801759" y="6617464"/>
            <a:ext cx="225739" cy="240536"/>
            <a:chOff x="161510" y="0"/>
            <a:chExt cx="225739" cy="721610"/>
          </a:xfrm>
        </p:grpSpPr>
        <p:sp>
          <p:nvSpPr>
            <p:cNvPr id="8" name="矩形 7"/>
            <p:cNvSpPr/>
            <p:nvPr/>
          </p:nvSpPr>
          <p:spPr>
            <a:xfrm>
              <a:off x="161510" y="0"/>
              <a:ext cx="45719" cy="721610"/>
            </a:xfrm>
            <a:prstGeom prst="rect">
              <a:avLst/>
            </a:prstGeom>
            <a:solidFill>
              <a:srgbClr val="1A7BA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9" name="矩形 8"/>
            <p:cNvSpPr/>
            <p:nvPr/>
          </p:nvSpPr>
          <p:spPr>
            <a:xfrm>
              <a:off x="221517" y="0"/>
              <a:ext cx="45719" cy="721610"/>
            </a:xfrm>
            <a:prstGeom prst="rect">
              <a:avLst/>
            </a:prstGeom>
            <a:solidFill>
              <a:srgbClr val="95BC4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0" name="矩形 9"/>
            <p:cNvSpPr/>
            <p:nvPr/>
          </p:nvSpPr>
          <p:spPr>
            <a:xfrm>
              <a:off x="281524" y="0"/>
              <a:ext cx="45719" cy="721610"/>
            </a:xfrm>
            <a:prstGeom prst="rect">
              <a:avLst/>
            </a:prstGeom>
            <a:solidFill>
              <a:srgbClr val="FDA90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1" name="矩形 10"/>
            <p:cNvSpPr/>
            <p:nvPr/>
          </p:nvSpPr>
          <p:spPr>
            <a:xfrm>
              <a:off x="341530" y="0"/>
              <a:ext cx="45719" cy="721610"/>
            </a:xfrm>
            <a:prstGeom prst="rect">
              <a:avLst/>
            </a:prstGeom>
            <a:solidFill>
              <a:srgbClr val="BF342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18371333"/>
      </p:ext>
    </p:extLst>
  </p:cSld>
  <p:clrMapOvr>
    <a:masterClrMapping/>
  </p:clrMapOvr>
  <p:transition spd="slow">
    <p:push dir="u"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push dir="u"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13392713"/>
      </p:ext>
    </p:extLst>
  </p:cSld>
  <p:clrMapOvr>
    <a:masterClrMapping/>
  </p:clrMapOvr>
  <p:transition spd="slow">
    <p:push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2017/12/3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 userDrawn="1"/>
        </p:nvSpPr>
        <p:spPr>
          <a:xfrm>
            <a:off x="0" y="3609020"/>
            <a:ext cx="9144000" cy="1800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pic>
        <p:nvPicPr>
          <p:cNvPr id="3" name="Picture 2" descr="C:\Documents and Settings\yangweizhou\桌面\2.jpg"/>
          <p:cNvPicPr>
            <a:picLocks noChangeAspect="1" noChangeArrowheads="1"/>
          </p:cNvPicPr>
          <p:nvPr userDrawn="1"/>
        </p:nvPicPr>
        <p:blipFill rotWithShape="1">
          <a:blip r:embed="rId2" cstate="print"/>
          <a:srcRect b="20467"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push dir="u"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push dir="u"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  <p:transition spd="slow">
    <p:push dir="u"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3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2" y="1435103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  <p:transition spd="slow">
    <p:push dir="u"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9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  <p:transition spd="slow">
    <p:push dir="u"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  <p:transition spd="slow">
    <p:push dir="u"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  <p:transition spd="slow">
    <p:push dir="u"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日期占位符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30820CF-B880-4189-942D-D702A7CBA730}" type="datetimeFigureOut">
              <a:rPr lang="zh-CN" altLang="en-US" smtClean="0"/>
              <a:pPr/>
              <a:t>2017/12/3</a:t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CN" altLang="en-US"/>
          </a:p>
        </p:txBody>
      </p:sp>
      <p:sp>
        <p:nvSpPr>
          <p:cNvPr id="29" name="灯片编号占位符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32" name="矩形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矩形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矩形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矩形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矩形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标题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9" name="副标题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zh-CN" altLang="en-US" smtClean="0"/>
              <a:t>单击此处编辑母版副标题样式</a:t>
            </a:r>
            <a:endParaRPr kumimoji="0" lang="en-US"/>
          </a:p>
        </p:txBody>
      </p:sp>
      <p:sp>
        <p:nvSpPr>
          <p:cNvPr id="56" name="矩形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矩形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矩形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矩形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30820CF-B880-4189-942D-D702A7CBA730}" type="datetimeFigureOut">
              <a:rPr lang="zh-CN" altLang="en-US" smtClean="0"/>
              <a:pPr/>
              <a:t>2017/12/3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任意多边形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任意多边形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任意多边形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任意多边形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任意多边形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任意多边形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任意多边形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任意多边形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任意多边形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任意多边形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任意多边形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任意多边形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任意多边形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任意多边形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任意多边形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30820CF-B880-4189-942D-D702A7CBA730}" type="datetimeFigureOut">
              <a:rPr lang="zh-CN" altLang="en-US" smtClean="0"/>
              <a:pPr/>
              <a:t>2017/12/3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8" name="矩形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矩形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矩形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矩形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矩形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2017/12/3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30820CF-B880-4189-942D-D702A7CBA730}" type="datetimeFigureOut">
              <a:rPr lang="zh-CN" altLang="en-US" smtClean="0"/>
              <a:pPr/>
              <a:t>2017/12/3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矩形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5" name="内容占位符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30820CF-B880-4189-942D-D702A7CBA730}" type="datetimeFigureOut">
              <a:rPr lang="zh-CN" altLang="en-US" smtClean="0"/>
              <a:pPr/>
              <a:t>2017/12/3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16" name="矩形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矩形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矩形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矩形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矩形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矩形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矩形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矩形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矩形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30820CF-B880-4189-942D-D702A7CBA730}" type="datetimeFigureOut">
              <a:rPr lang="zh-CN" altLang="en-US" smtClean="0"/>
              <a:pPr/>
              <a:t>2017/12/3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30820CF-B880-4189-942D-D702A7CBA730}" type="datetimeFigureOut">
              <a:rPr lang="zh-CN" altLang="en-US" smtClean="0"/>
              <a:pPr/>
              <a:t>2017/12/3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30820CF-B880-4189-942D-D702A7CBA730}" type="datetimeFigureOut">
              <a:rPr lang="zh-CN" altLang="en-US" smtClean="0"/>
              <a:pPr/>
              <a:t>2017/12/3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直接连接符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组合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直接连接符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直接连接符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直接连接符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标题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zh-CN" altLang="en-US" smtClean="0"/>
              <a:t>单击图标添加图片</a:t>
            </a:r>
            <a:endParaRPr kumimoji="0" 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grpSp>
        <p:nvGrpSpPr>
          <p:cNvPr id="14" name="组合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直接连接符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接连接符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直接连接符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组合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直接连接符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接连接符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直接连接符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530820CF-B880-4189-942D-D702A7CBA730}" type="datetimeFigureOut">
              <a:rPr lang="zh-CN" altLang="en-US" smtClean="0"/>
              <a:pPr/>
              <a:t>2017/12/3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30820CF-B880-4189-942D-D702A7CBA730}" type="datetimeFigureOut">
              <a:rPr lang="zh-CN" altLang="en-US" smtClean="0"/>
              <a:pPr/>
              <a:t>2017/12/3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30820CF-B880-4189-942D-D702A7CBA730}" type="datetimeFigureOut">
              <a:rPr lang="zh-CN" altLang="en-US" smtClean="0"/>
              <a:pPr/>
              <a:t>2017/12/3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CB13D1-F6F6-4C98-AE5D-AC6010837E6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058D86-6C28-467B-A982-310C6FD810DF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1252049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CB13D1-F6F6-4C98-AE5D-AC6010837E6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058D86-6C28-467B-A982-310C6FD810DF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54633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2017/12/3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CB13D1-F6F6-4C98-AE5D-AC6010837E6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058D86-6C28-467B-A982-310C6FD810DF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9676177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CB13D1-F6F6-4C98-AE5D-AC6010837E6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058D86-6C28-467B-A982-310C6FD810DF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4466082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CB13D1-F6F6-4C98-AE5D-AC6010837E6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058D86-6C28-467B-A982-310C6FD810DF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4490330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CB13D1-F6F6-4C98-AE5D-AC6010837E6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058D86-6C28-467B-A982-310C6FD810DF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6845524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CB13D1-F6F6-4C98-AE5D-AC6010837E6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058D86-6C28-467B-A982-310C6FD810DF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9214781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CB13D1-F6F6-4C98-AE5D-AC6010837E6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058D86-6C28-467B-A982-310C6FD810DF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1837957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CB13D1-F6F6-4C98-AE5D-AC6010837E6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058D86-6C28-467B-A982-310C6FD810DF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1314202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CB13D1-F6F6-4C98-AE5D-AC6010837E6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058D86-6C28-467B-A982-310C6FD810DF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1543842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6375"/>
            <a:ext cx="2057400" cy="4387851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6375"/>
            <a:ext cx="6019800" cy="4387851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CB13D1-F6F6-4C98-AE5D-AC6010837E6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058D86-6C28-467B-A982-310C6FD810DF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4811570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日期占位符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30820CF-B880-4189-942D-D702A7CBA730}" type="datetimeFigureOut">
              <a:rPr lang="zh-CN" altLang="en-US" smtClean="0">
                <a:solidFill>
                  <a:srgbClr val="D6ECFF"/>
                </a:solidFill>
              </a:rPr>
              <a:pPr/>
              <a:t>2017/12/3</a:t>
            </a:fld>
            <a:endParaRPr lang="zh-CN" altLang="en-US">
              <a:solidFill>
                <a:srgbClr val="D6ECFF"/>
              </a:solidFill>
            </a:endParaRPr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CN" altLang="en-US">
              <a:solidFill>
                <a:srgbClr val="D6ECFF"/>
              </a:solidFill>
            </a:endParaRPr>
          </a:p>
        </p:txBody>
      </p:sp>
      <p:sp>
        <p:nvSpPr>
          <p:cNvPr id="29" name="灯片编号占位符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C913308-F349-4B6D-A68A-DD1791B4A57B}" type="slidenum">
              <a:rPr lang="zh-CN" altLang="en-US" smtClean="0">
                <a:solidFill>
                  <a:srgbClr val="D6ECFF"/>
                </a:solidFill>
              </a:rPr>
              <a:pPr/>
              <a:t>‹#›</a:t>
            </a:fld>
            <a:endParaRPr lang="zh-CN" altLang="en-US">
              <a:solidFill>
                <a:srgbClr val="D6ECFF"/>
              </a:solidFill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9" name="矩形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40" name="矩形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42" name="矩形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8" name="标题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9" name="副标题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zh-CN" altLang="en-US" smtClean="0"/>
              <a:t>单击此处编辑母版副标题样式</a:t>
            </a:r>
            <a:endParaRPr kumimoji="0" lang="en-US"/>
          </a:p>
        </p:txBody>
      </p:sp>
      <p:sp>
        <p:nvSpPr>
          <p:cNvPr id="56" name="矩形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65" name="矩形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66" name="矩形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67" name="矩形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9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2017/12/3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30820CF-B880-4189-942D-D702A7CBA730}" type="datetimeFigureOut">
              <a:rPr lang="zh-CN" altLang="en-US" smtClean="0">
                <a:solidFill>
                  <a:srgbClr val="D6ECFF"/>
                </a:solidFill>
              </a:rPr>
              <a:pPr/>
              <a:t>2017/12/3</a:t>
            </a:fld>
            <a:endParaRPr lang="zh-CN" altLang="en-US">
              <a:solidFill>
                <a:srgbClr val="D6ECFF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CN" altLang="en-US">
              <a:solidFill>
                <a:srgbClr val="D6ECFF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C913308-F349-4B6D-A68A-DD1791B4A57B}" type="slidenum">
              <a:rPr lang="zh-CN" altLang="en-US" smtClean="0">
                <a:solidFill>
                  <a:srgbClr val="D6ECFF"/>
                </a:solidFill>
              </a:rPr>
              <a:pPr/>
              <a:t>‹#›</a:t>
            </a:fld>
            <a:endParaRPr lang="zh-CN" altLang="en-US">
              <a:solidFill>
                <a:srgbClr val="D6ECFF"/>
              </a:solidFill>
            </a:endParaRPr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任意多边形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15" name="任意多边形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任意多边形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16" name="任意多边形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17" name="任意多边形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18" name="任意多边形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19" name="任意多边形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20" name="任意多边形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21" name="任意多边形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22" name="任意多边形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23" name="任意多边形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24" name="任意多边形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25" name="任意多边形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26" name="任意多边形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27" name="任意多边形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30820CF-B880-4189-942D-D702A7CBA730}" type="datetimeFigureOut">
              <a:rPr lang="zh-CN" altLang="en-US" smtClean="0">
                <a:solidFill>
                  <a:srgbClr val="D6ECFF"/>
                </a:solidFill>
              </a:rPr>
              <a:pPr/>
              <a:t>2017/12/3</a:t>
            </a:fld>
            <a:endParaRPr lang="zh-CN" altLang="en-US">
              <a:solidFill>
                <a:srgbClr val="D6ECFF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CN" altLang="en-US">
              <a:solidFill>
                <a:srgbClr val="D6ECFF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C913308-F349-4B6D-A68A-DD1791B4A57B}" type="slidenum">
              <a:rPr lang="zh-CN" altLang="en-US" smtClean="0">
                <a:solidFill>
                  <a:srgbClr val="D6ECFF"/>
                </a:solidFill>
              </a:rPr>
              <a:pPr/>
              <a:t>‹#›</a:t>
            </a:fld>
            <a:endParaRPr lang="zh-CN" altLang="en-US">
              <a:solidFill>
                <a:srgbClr val="D6ECFF"/>
              </a:solidFill>
            </a:endParaRPr>
          </a:p>
        </p:txBody>
      </p:sp>
      <p:sp>
        <p:nvSpPr>
          <p:cNvPr id="7" name="矩形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8" name="矩形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9" name="矩形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0" name="矩形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矩形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30820CF-B880-4189-942D-D702A7CBA730}" type="datetimeFigureOut">
              <a:rPr lang="zh-CN" altLang="en-US" smtClean="0">
                <a:solidFill>
                  <a:srgbClr val="D6ECFF"/>
                </a:solidFill>
              </a:rPr>
              <a:pPr/>
              <a:t>2017/12/3</a:t>
            </a:fld>
            <a:endParaRPr lang="zh-CN" altLang="en-US">
              <a:solidFill>
                <a:srgbClr val="D6ECFF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CN" altLang="en-US">
              <a:solidFill>
                <a:srgbClr val="D6ECFF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C913308-F349-4B6D-A68A-DD1791B4A57B}" type="slidenum">
              <a:rPr lang="zh-CN" altLang="en-US" smtClean="0">
                <a:solidFill>
                  <a:srgbClr val="D6ECFF"/>
                </a:solidFill>
              </a:rPr>
              <a:pPr/>
              <a:t>‹#›</a:t>
            </a:fld>
            <a:endParaRPr lang="zh-CN" altLang="en-US">
              <a:solidFill>
                <a:srgbClr val="D6ECFF"/>
              </a:solidFill>
            </a:endParaRPr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矩形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5" name="内容占位符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30820CF-B880-4189-942D-D702A7CBA730}" type="datetimeFigureOut">
              <a:rPr lang="zh-CN" altLang="en-US" smtClean="0">
                <a:solidFill>
                  <a:srgbClr val="D6ECFF"/>
                </a:solidFill>
              </a:rPr>
              <a:pPr/>
              <a:t>2017/12/3</a:t>
            </a:fld>
            <a:endParaRPr lang="zh-CN" altLang="en-US">
              <a:solidFill>
                <a:srgbClr val="D6ECFF"/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CN" altLang="en-US">
              <a:solidFill>
                <a:srgbClr val="D6ECFF"/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C913308-F349-4B6D-A68A-DD1791B4A57B}" type="slidenum">
              <a:rPr lang="zh-CN" altLang="en-US" smtClean="0">
                <a:solidFill>
                  <a:srgbClr val="D6ECFF"/>
                </a:solidFill>
              </a:rPr>
              <a:pPr/>
              <a:t>‹#›</a:t>
            </a:fld>
            <a:endParaRPr lang="zh-CN" altLang="en-US">
              <a:solidFill>
                <a:srgbClr val="D6ECFF"/>
              </a:solidFill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0" name="矩形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1" name="矩形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2" name="矩形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9" name="矩形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30820CF-B880-4189-942D-D702A7CBA730}" type="datetimeFigureOut">
              <a:rPr lang="zh-CN" altLang="en-US" smtClean="0">
                <a:solidFill>
                  <a:srgbClr val="D6ECFF"/>
                </a:solidFill>
              </a:rPr>
              <a:pPr/>
              <a:t>2017/12/3</a:t>
            </a:fld>
            <a:endParaRPr lang="zh-CN" altLang="en-US">
              <a:solidFill>
                <a:srgbClr val="D6ECFF"/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CN" altLang="en-US">
              <a:solidFill>
                <a:srgbClr val="D6ECFF"/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C913308-F349-4B6D-A68A-DD1791B4A57B}" type="slidenum">
              <a:rPr lang="zh-CN" altLang="en-US" smtClean="0">
                <a:solidFill>
                  <a:srgbClr val="D6ECFF"/>
                </a:solidFill>
              </a:rPr>
              <a:pPr/>
              <a:t>‹#›</a:t>
            </a:fld>
            <a:endParaRPr lang="zh-CN" altLang="en-US">
              <a:solidFill>
                <a:srgbClr val="D6ECFF"/>
              </a:solidFill>
            </a:endParaRPr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30820CF-B880-4189-942D-D702A7CBA730}" type="datetimeFigureOut">
              <a:rPr lang="zh-CN" altLang="en-US" smtClean="0">
                <a:solidFill>
                  <a:srgbClr val="D6ECFF"/>
                </a:solidFill>
              </a:rPr>
              <a:pPr/>
              <a:t>2017/12/3</a:t>
            </a:fld>
            <a:endParaRPr lang="zh-CN" altLang="en-US">
              <a:solidFill>
                <a:srgbClr val="D6ECFF"/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CN" altLang="en-US">
              <a:solidFill>
                <a:srgbClr val="D6ECFF"/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C913308-F349-4B6D-A68A-DD1791B4A57B}" type="slidenum">
              <a:rPr lang="zh-CN" altLang="en-US" smtClean="0">
                <a:solidFill>
                  <a:srgbClr val="D6ECFF"/>
                </a:solidFill>
              </a:rPr>
              <a:pPr/>
              <a:t>‹#›</a:t>
            </a:fld>
            <a:endParaRPr lang="zh-CN" altLang="en-US">
              <a:solidFill>
                <a:srgbClr val="D6ECFF"/>
              </a:solidFill>
            </a:endParaRPr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30820CF-B880-4189-942D-D702A7CBA730}" type="datetimeFigureOut">
              <a:rPr lang="zh-CN" altLang="en-US" smtClean="0">
                <a:solidFill>
                  <a:srgbClr val="D6ECFF"/>
                </a:solidFill>
              </a:rPr>
              <a:pPr/>
              <a:t>2017/12/3</a:t>
            </a:fld>
            <a:endParaRPr lang="zh-CN" altLang="en-US">
              <a:solidFill>
                <a:srgbClr val="D6ECFF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CN" altLang="en-US">
              <a:solidFill>
                <a:srgbClr val="D6ECFF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C913308-F349-4B6D-A68A-DD1791B4A57B}" type="slidenum">
              <a:rPr lang="zh-CN" altLang="en-US" smtClean="0">
                <a:solidFill>
                  <a:srgbClr val="D6ECFF"/>
                </a:solidFill>
              </a:rPr>
              <a:pPr/>
              <a:t>‹#›</a:t>
            </a:fld>
            <a:endParaRPr lang="zh-CN" altLang="en-US">
              <a:solidFill>
                <a:srgbClr val="D6ECFF"/>
              </a:solidFill>
            </a:endParaRPr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9" name="直接连接符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组合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直接连接符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直接连接符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直接连接符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标题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zh-CN" altLang="en-US" smtClean="0"/>
              <a:t>单击图标添加图片</a:t>
            </a:r>
            <a:endParaRPr kumimoji="0" 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grpSp>
        <p:nvGrpSpPr>
          <p:cNvPr id="14" name="组合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直接连接符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接连接符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直接连接符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组合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直接连接符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接连接符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直接连接符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530820CF-B880-4189-942D-D702A7CBA730}" type="datetimeFigureOut">
              <a:rPr lang="zh-CN" altLang="en-US" smtClean="0">
                <a:solidFill>
                  <a:srgbClr val="D6ECFF"/>
                </a:solidFill>
              </a:rPr>
              <a:pPr/>
              <a:t>2017/12/3</a:t>
            </a:fld>
            <a:endParaRPr lang="zh-CN" altLang="en-US">
              <a:solidFill>
                <a:srgbClr val="D6ECFF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zh-CN" altLang="en-US">
              <a:solidFill>
                <a:srgbClr val="D6ECFF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0C913308-F349-4B6D-A68A-DD1791B4A57B}" type="slidenum">
              <a:rPr lang="zh-CN" altLang="en-US" smtClean="0">
                <a:solidFill>
                  <a:srgbClr val="D6ECFF"/>
                </a:solidFill>
              </a:rPr>
              <a:pPr/>
              <a:t>‹#›</a:t>
            </a:fld>
            <a:endParaRPr lang="zh-CN" altLang="en-US">
              <a:solidFill>
                <a:srgbClr val="D6ECFF"/>
              </a:solidFill>
            </a:endParaRPr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30820CF-B880-4189-942D-D702A7CBA730}" type="datetimeFigureOut">
              <a:rPr lang="zh-CN" altLang="en-US" smtClean="0">
                <a:solidFill>
                  <a:srgbClr val="D6ECFF"/>
                </a:solidFill>
              </a:rPr>
              <a:pPr/>
              <a:t>2017/12/3</a:t>
            </a:fld>
            <a:endParaRPr lang="zh-CN" altLang="en-US">
              <a:solidFill>
                <a:srgbClr val="D6ECFF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CN" altLang="en-US">
              <a:solidFill>
                <a:srgbClr val="D6ECFF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C913308-F349-4B6D-A68A-DD1791B4A57B}" type="slidenum">
              <a:rPr lang="zh-CN" altLang="en-US" smtClean="0">
                <a:solidFill>
                  <a:srgbClr val="D6ECFF"/>
                </a:solidFill>
              </a:rPr>
              <a:pPr/>
              <a:t>‹#›</a:t>
            </a:fld>
            <a:endParaRPr lang="zh-CN" altLang="en-US">
              <a:solidFill>
                <a:srgbClr val="D6ECFF"/>
              </a:solidFill>
            </a:endParaRPr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30820CF-B880-4189-942D-D702A7CBA730}" type="datetimeFigureOut">
              <a:rPr lang="zh-CN" altLang="en-US" smtClean="0">
                <a:solidFill>
                  <a:srgbClr val="D6ECFF"/>
                </a:solidFill>
              </a:rPr>
              <a:pPr/>
              <a:t>2017/12/3</a:t>
            </a:fld>
            <a:endParaRPr lang="zh-CN" altLang="en-US">
              <a:solidFill>
                <a:srgbClr val="D6ECFF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CN" altLang="en-US">
              <a:solidFill>
                <a:srgbClr val="D6ECFF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C913308-F349-4B6D-A68A-DD1791B4A57B}" type="slidenum">
              <a:rPr lang="zh-CN" altLang="en-US" smtClean="0">
                <a:solidFill>
                  <a:srgbClr val="D6ECFF"/>
                </a:solidFill>
              </a:rPr>
              <a:pPr/>
              <a:t>‹#›</a:t>
            </a:fld>
            <a:endParaRPr lang="zh-CN" altLang="en-US">
              <a:solidFill>
                <a:srgbClr val="D6ECFF"/>
              </a:solidFill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2017/12/3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2017/12/3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3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2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2017/12/3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2017/12/3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6" Type="http://schemas.openxmlformats.org/officeDocument/2006/relationships/theme" Target="../theme/theme2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4.xml"/><Relationship Id="rId3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3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8.xml"/><Relationship Id="rId1" Type="http://schemas.openxmlformats.org/officeDocument/2006/relationships/slideLayout" Target="../slideLayouts/slideLayout27.xml"/><Relationship Id="rId6" Type="http://schemas.openxmlformats.org/officeDocument/2006/relationships/slideLayout" Target="../slideLayouts/slideLayout32.xml"/><Relationship Id="rId11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5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5.xml"/><Relationship Id="rId3" Type="http://schemas.openxmlformats.org/officeDocument/2006/relationships/slideLayout" Target="../slideLayouts/slideLayout40.xml"/><Relationship Id="rId7" Type="http://schemas.openxmlformats.org/officeDocument/2006/relationships/slideLayout" Target="../slideLayouts/slideLayout44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9.xml"/><Relationship Id="rId1" Type="http://schemas.openxmlformats.org/officeDocument/2006/relationships/slideLayout" Target="../slideLayouts/slideLayout38.xml"/><Relationship Id="rId6" Type="http://schemas.openxmlformats.org/officeDocument/2006/relationships/slideLayout" Target="../slideLayouts/slideLayout43.xml"/><Relationship Id="rId11" Type="http://schemas.openxmlformats.org/officeDocument/2006/relationships/slideLayout" Target="../slideLayouts/slideLayout48.xml"/><Relationship Id="rId5" Type="http://schemas.openxmlformats.org/officeDocument/2006/relationships/slideLayout" Target="../slideLayouts/slideLayout42.xml"/><Relationship Id="rId10" Type="http://schemas.openxmlformats.org/officeDocument/2006/relationships/slideLayout" Target="../slideLayouts/slideLayout47.xml"/><Relationship Id="rId4" Type="http://schemas.openxmlformats.org/officeDocument/2006/relationships/slideLayout" Target="../slideLayouts/slideLayout41.xml"/><Relationship Id="rId9" Type="http://schemas.openxmlformats.org/officeDocument/2006/relationships/slideLayout" Target="../slideLayouts/slideLayout46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50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pPr/>
              <a:t>2017/12/3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784" r:id="rId1"/>
    <p:sldLayoutId id="2147483785" r:id="rId2"/>
    <p:sldLayoutId id="2147483786" r:id="rId3"/>
    <p:sldLayoutId id="2147483787" r:id="rId4"/>
    <p:sldLayoutId id="2147483788" r:id="rId5"/>
    <p:sldLayoutId id="2147483789" r:id="rId6"/>
    <p:sldLayoutId id="2147483790" r:id="rId7"/>
    <p:sldLayoutId id="2147483791" r:id="rId8"/>
    <p:sldLayoutId id="2147483792" r:id="rId9"/>
    <p:sldLayoutId id="2147483793" r:id="rId10"/>
    <p:sldLayoutId id="2147483794" r:id="rId11"/>
    <p:sldLayoutId id="2147483795" r:id="rId12"/>
    <p:sldLayoutId id="2147483796" r:id="rId13"/>
    <p:sldLayoutId id="2147483797" r:id="rId14"/>
    <p:sldLayoutId id="2147483798" r:id="rId15"/>
  </p:sldLayoutIdLst>
  <p:transition spd="slow">
    <p:push dir="u"/>
  </p:transition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矩形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矩形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矩形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矩形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矩形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矩形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矩形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矩形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标题占位符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13" name="文本占位符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  <a:p>
            <a:pPr lvl="1" eaLnBrk="1" latinLnBrk="0" hangingPunct="1"/>
            <a:r>
              <a:rPr kumimoji="0" lang="zh-CN" altLang="en-US" smtClean="0"/>
              <a:t>第二级</a:t>
            </a:r>
          </a:p>
          <a:p>
            <a:pPr lvl="2" eaLnBrk="1" latinLnBrk="0" hangingPunct="1"/>
            <a:r>
              <a:rPr kumimoji="0" lang="zh-CN" altLang="en-US" smtClean="0"/>
              <a:t>第三级</a:t>
            </a:r>
          </a:p>
          <a:p>
            <a:pPr lvl="3" eaLnBrk="1" latinLnBrk="0" hangingPunct="1"/>
            <a:r>
              <a:rPr kumimoji="0" lang="zh-CN" altLang="en-US" smtClean="0"/>
              <a:t>第四级</a:t>
            </a:r>
          </a:p>
          <a:p>
            <a:pPr lvl="4" eaLnBrk="1" latinLnBrk="0" hangingPunct="1"/>
            <a:r>
              <a:rPr kumimoji="0" lang="zh-CN" altLang="en-US" smtClean="0"/>
              <a:t>第五级</a:t>
            </a:r>
            <a:endParaRPr kumimoji="0" lang="en-US"/>
          </a:p>
        </p:txBody>
      </p:sp>
      <p:sp>
        <p:nvSpPr>
          <p:cNvPr id="14" name="日期占位符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530820CF-B880-4189-942D-D702A7CBA730}" type="datetimeFigureOut">
              <a:rPr lang="zh-CN" altLang="en-US" smtClean="0"/>
              <a:pPr/>
              <a:t>2017/12/3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zh-CN" altLang="en-US"/>
          </a:p>
        </p:txBody>
      </p:sp>
      <p:sp>
        <p:nvSpPr>
          <p:cNvPr id="23" name="灯片编号占位符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00" r:id="rId1"/>
    <p:sldLayoutId id="2147483801" r:id="rId2"/>
    <p:sldLayoutId id="2147483802" r:id="rId3"/>
    <p:sldLayoutId id="2147483803" r:id="rId4"/>
    <p:sldLayoutId id="2147483804" r:id="rId5"/>
    <p:sldLayoutId id="2147483805" r:id="rId6"/>
    <p:sldLayoutId id="2147483806" r:id="rId7"/>
    <p:sldLayoutId id="2147483807" r:id="rId8"/>
    <p:sldLayoutId id="2147483808" r:id="rId9"/>
    <p:sldLayoutId id="2147483809" r:id="rId10"/>
    <p:sldLayoutId id="2147483810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CB13D1-F6F6-4C98-AE5D-AC6010837E6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058D86-6C28-467B-A982-310C6FD810DF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矩形 6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37454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2" r:id="rId1"/>
    <p:sldLayoutId id="2147483813" r:id="rId2"/>
    <p:sldLayoutId id="2147483814" r:id="rId3"/>
    <p:sldLayoutId id="2147483815" r:id="rId4"/>
    <p:sldLayoutId id="2147483816" r:id="rId5"/>
    <p:sldLayoutId id="2147483817" r:id="rId6"/>
    <p:sldLayoutId id="2147483818" r:id="rId7"/>
    <p:sldLayoutId id="2147483819" r:id="rId8"/>
    <p:sldLayoutId id="2147483820" r:id="rId9"/>
    <p:sldLayoutId id="2147483821" r:id="rId10"/>
    <p:sldLayoutId id="2147483822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矩形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矩形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矩形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2" name="标题占位符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13" name="文本占位符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  <a:p>
            <a:pPr lvl="1" eaLnBrk="1" latinLnBrk="0" hangingPunct="1"/>
            <a:r>
              <a:rPr kumimoji="0" lang="zh-CN" altLang="en-US" smtClean="0"/>
              <a:t>第二级</a:t>
            </a:r>
          </a:p>
          <a:p>
            <a:pPr lvl="2" eaLnBrk="1" latinLnBrk="0" hangingPunct="1"/>
            <a:r>
              <a:rPr kumimoji="0" lang="zh-CN" altLang="en-US" smtClean="0"/>
              <a:t>第三级</a:t>
            </a:r>
          </a:p>
          <a:p>
            <a:pPr lvl="3" eaLnBrk="1" latinLnBrk="0" hangingPunct="1"/>
            <a:r>
              <a:rPr kumimoji="0" lang="zh-CN" altLang="en-US" smtClean="0"/>
              <a:t>第四级</a:t>
            </a:r>
          </a:p>
          <a:p>
            <a:pPr lvl="4" eaLnBrk="1" latinLnBrk="0" hangingPunct="1"/>
            <a:r>
              <a:rPr kumimoji="0" lang="zh-CN" altLang="en-US" smtClean="0"/>
              <a:t>第五级</a:t>
            </a:r>
            <a:endParaRPr kumimoji="0" lang="en-US"/>
          </a:p>
        </p:txBody>
      </p:sp>
      <p:sp>
        <p:nvSpPr>
          <p:cNvPr id="14" name="日期占位符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530820CF-B880-4189-942D-D702A7CBA730}" type="datetimeFigureOut">
              <a:rPr lang="zh-CN" altLang="en-US" smtClean="0">
                <a:solidFill>
                  <a:srgbClr val="D6ECFF"/>
                </a:solidFill>
              </a:rPr>
              <a:pPr/>
              <a:t>2017/12/3</a:t>
            </a:fld>
            <a:endParaRPr lang="zh-CN" altLang="en-US">
              <a:solidFill>
                <a:srgbClr val="D6ECFF"/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zh-CN" altLang="en-US">
              <a:solidFill>
                <a:srgbClr val="D6ECFF"/>
              </a:solidFill>
            </a:endParaRPr>
          </a:p>
        </p:txBody>
      </p:sp>
      <p:sp>
        <p:nvSpPr>
          <p:cNvPr id="23" name="灯片编号占位符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0C913308-F349-4B6D-A68A-DD1791B4A57B}" type="slidenum">
              <a:rPr lang="zh-CN" altLang="en-US" smtClean="0">
                <a:solidFill>
                  <a:srgbClr val="D6ECFF"/>
                </a:solidFill>
              </a:rPr>
              <a:pPr/>
              <a:t>‹#›</a:t>
            </a:fld>
            <a:endParaRPr lang="zh-CN" altLang="en-US">
              <a:solidFill>
                <a:srgbClr val="D6ECFF"/>
              </a:solidFill>
            </a:endParaRPr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36" r:id="rId1"/>
    <p:sldLayoutId id="2147483837" r:id="rId2"/>
    <p:sldLayoutId id="2147483838" r:id="rId3"/>
    <p:sldLayoutId id="2147483839" r:id="rId4"/>
    <p:sldLayoutId id="2147483840" r:id="rId5"/>
    <p:sldLayoutId id="2147483841" r:id="rId6"/>
    <p:sldLayoutId id="2147483842" r:id="rId7"/>
    <p:sldLayoutId id="2147483843" r:id="rId8"/>
    <p:sldLayoutId id="2147483844" r:id="rId9"/>
    <p:sldLayoutId id="2147483845" r:id="rId10"/>
    <p:sldLayoutId id="2147483846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E:\&#35838;&#20214;&#23450;&#31295;\3&#26085;&#19979;&#21320;\&#27827;&#21335;&#30465;&#25805;&#39336;&#25945;&#23398;&#35838;&#20214;&#65288;&#21457;&#32473;&#32452;&#22996;&#20250;&#65289;\&#27827;&#21335;&#30465;&#25805;&#39336;&#25945;&#23398;&#35838;&#20214;&#65288;&#21457;&#32473;&#32452;&#22996;&#20250;&#65289;\Friends-&#20037;&#30707;&#35753;&#12290;&#38050;&#29748;.wma" TargetMode="External"/><Relationship Id="rId5" Type="http://schemas.openxmlformats.org/officeDocument/2006/relationships/image" Target="../media/image12.png"/><Relationship Id="rId4" Type="http://schemas.openxmlformats.org/officeDocument/2006/relationships/image" Target="../media/image11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slideLayout" Target="../slideLayouts/slideLayout55.xml"/><Relationship Id="rId1" Type="http://schemas.openxmlformats.org/officeDocument/2006/relationships/audio" Target="file:///E:\&#35838;&#20214;&#23450;&#31295;\3&#26085;&#19979;&#21320;\&#27827;&#21335;&#30465;&#25805;&#39336;&#25945;&#23398;&#35838;&#20214;&#65288;&#21457;&#32473;&#32452;&#22996;&#20250;&#65289;\&#27827;&#21335;&#30465;&#25805;&#39336;&#25945;&#23398;&#35838;&#20214;&#65288;&#21457;&#32473;&#32452;&#22996;&#20250;&#65289;\hero_clip.mp3" TargetMode="External"/><Relationship Id="rId4" Type="http://schemas.openxmlformats.org/officeDocument/2006/relationships/image" Target="../media/image20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3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3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7.xml"/><Relationship Id="rId1" Type="http://schemas.openxmlformats.org/officeDocument/2006/relationships/audio" Target="file:///E:\&#35838;&#20214;&#23450;&#31295;\3&#26085;&#19979;&#21320;\&#27827;&#21335;&#30465;&#25805;&#39336;&#25945;&#23398;&#35838;&#20214;&#65288;&#21457;&#32473;&#32452;&#22996;&#20250;&#65289;\&#27827;&#21335;&#30465;&#25805;&#39336;&#25945;&#23398;&#35838;&#20214;&#65288;&#21457;&#32473;&#32452;&#22996;&#20250;&#65289;\U6%20Section%20B%202b&#29255;&#27573;.mp3" TargetMode="External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0" y="0"/>
            <a:ext cx="3733800" cy="92333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0" hangingPunct="0">
              <a:defRPr/>
            </a:pPr>
            <a:r>
              <a:rPr lang="en-US" altLang="zh-CN" sz="5400" b="1" dirty="0">
                <a:ln w="18000">
                  <a:solidFill>
                    <a:srgbClr val="FF0000"/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ea typeface="+mn-ea"/>
              </a:rPr>
              <a:t>Go</a:t>
            </a:r>
            <a:r>
              <a:rPr lang="en-US" altLang="zh-CN" sz="54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ea typeface="+mn-ea"/>
              </a:rPr>
              <a:t> </a:t>
            </a:r>
            <a:r>
              <a:rPr lang="en-US" altLang="zh-CN" sz="5400" b="1" dirty="0">
                <a:ln w="18000">
                  <a:solidFill>
                    <a:srgbClr val="FFC000"/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ea typeface="+mn-ea"/>
              </a:rPr>
              <a:t>for </a:t>
            </a:r>
            <a:r>
              <a:rPr lang="en-US" altLang="zh-CN" sz="5400" b="1" dirty="0">
                <a:ln w="18000">
                  <a:solidFill>
                    <a:srgbClr val="0070C0"/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ea typeface="+mn-ea"/>
              </a:rPr>
              <a:t>it</a:t>
            </a:r>
            <a:r>
              <a:rPr lang="en-US" altLang="zh-CN" sz="54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ea typeface="+mn-ea"/>
              </a:rPr>
              <a:t> !  </a:t>
            </a:r>
            <a:endParaRPr lang="zh-CN" altLang="en-US" sz="54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ea typeface="+mn-ea"/>
            </a:endParaRPr>
          </a:p>
        </p:txBody>
      </p:sp>
      <p:sp>
        <p:nvSpPr>
          <p:cNvPr id="2051" name="TextBox 6"/>
          <p:cNvSpPr txBox="1">
            <a:spLocks noChangeArrowheads="1"/>
          </p:cNvSpPr>
          <p:nvPr/>
        </p:nvSpPr>
        <p:spPr bwMode="auto">
          <a:xfrm>
            <a:off x="3563888" y="118593"/>
            <a:ext cx="4608512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hangingPunct="0"/>
            <a:r>
              <a:rPr lang="en-US" altLang="zh-CN" sz="3600" b="1" dirty="0">
                <a:latin typeface="Constantia" pitchFamily="18" charset="0"/>
              </a:rPr>
              <a:t>(Grade 8  Volume II)  </a:t>
            </a:r>
            <a:endParaRPr lang="zh-CN" altLang="en-US" sz="3600" b="1" dirty="0">
              <a:latin typeface="Constantia" pitchFamily="18" charset="0"/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251520" y="1484784"/>
            <a:ext cx="2952328" cy="1371600"/>
            <a:chOff x="2411760" y="836712"/>
            <a:chExt cx="2952328" cy="1371600"/>
          </a:xfrm>
        </p:grpSpPr>
        <p:sp>
          <p:nvSpPr>
            <p:cNvPr id="2052" name="椭圆 8"/>
            <p:cNvSpPr>
              <a:spLocks noChangeArrowheads="1"/>
            </p:cNvSpPr>
            <p:nvPr/>
          </p:nvSpPr>
          <p:spPr bwMode="auto">
            <a:xfrm>
              <a:off x="2411760" y="836712"/>
              <a:ext cx="2590800" cy="1371600"/>
            </a:xfrm>
            <a:prstGeom prst="ellipse">
              <a:avLst/>
            </a:prstGeom>
            <a:solidFill>
              <a:srgbClr val="7030A0"/>
            </a:solidFill>
            <a:ln w="9525" algn="ctr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2053" name="TextBox 9"/>
            <p:cNvSpPr txBox="1">
              <a:spLocks noChangeArrowheads="1"/>
            </p:cNvSpPr>
            <p:nvPr/>
          </p:nvSpPr>
          <p:spPr bwMode="auto">
            <a:xfrm>
              <a:off x="2773288" y="1052736"/>
              <a:ext cx="2590800" cy="923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hangingPunct="0"/>
              <a:r>
                <a:rPr lang="en-US" altLang="zh-CN" sz="5400" dirty="0">
                  <a:solidFill>
                    <a:schemeClr val="bg1"/>
                  </a:solidFill>
                  <a:latin typeface="Impact" pitchFamily="34" charset="0"/>
                </a:rPr>
                <a:t>Unit 6</a:t>
              </a:r>
              <a:endParaRPr lang="zh-CN" altLang="en-US" sz="5400" dirty="0">
                <a:solidFill>
                  <a:schemeClr val="bg1"/>
                </a:solidFill>
                <a:latin typeface="Impact" pitchFamily="34" charset="0"/>
              </a:endParaRPr>
            </a:p>
          </p:txBody>
        </p:sp>
      </p:grpSp>
      <p:pic>
        <p:nvPicPr>
          <p:cNvPr id="9" name="图片 8" descr="2014122304280957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3068960"/>
            <a:ext cx="9144000" cy="378904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1907704" y="5903895"/>
            <a:ext cx="7236296" cy="954107"/>
          </a:xfrm>
          <a:prstGeom prst="rect">
            <a:avLst/>
          </a:prstGeom>
          <a:solidFill>
            <a:schemeClr val="bg1">
              <a:lumMod val="65000"/>
              <a:alpha val="56863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solidFill>
                  <a:srgbClr val="FFFF00"/>
                </a:solidFill>
                <a:latin typeface="Cambria Math" pitchFamily="18" charset="0"/>
                <a:ea typeface="Cambria Math" pitchFamily="18" charset="0"/>
              </a:rPr>
              <a:t>Zhengzhou </a:t>
            </a:r>
            <a:r>
              <a:rPr lang="en-US" altLang="zh-CN" sz="2800" b="1" dirty="0" err="1" smtClean="0">
                <a:solidFill>
                  <a:srgbClr val="FFFF00"/>
                </a:solidFill>
                <a:latin typeface="Cambria Math" pitchFamily="18" charset="0"/>
                <a:ea typeface="Cambria Math" pitchFamily="18" charset="0"/>
              </a:rPr>
              <a:t>Fengyang</a:t>
            </a:r>
            <a:r>
              <a:rPr lang="en-US" altLang="zh-CN" sz="2800" b="1" dirty="0" smtClean="0">
                <a:solidFill>
                  <a:srgbClr val="FFFF00"/>
                </a:solidFill>
                <a:latin typeface="Cambria Math" pitchFamily="18" charset="0"/>
                <a:ea typeface="Cambria Math" pitchFamily="18" charset="0"/>
              </a:rPr>
              <a:t> Foreign Language School </a:t>
            </a:r>
          </a:p>
          <a:p>
            <a:r>
              <a:rPr lang="en-US" altLang="zh-CN" sz="2800" b="1" dirty="0" smtClean="0">
                <a:solidFill>
                  <a:srgbClr val="FFFF00"/>
                </a:solidFill>
                <a:latin typeface="Cambria Math" pitchFamily="18" charset="0"/>
                <a:ea typeface="Cambria Math" pitchFamily="18" charset="0"/>
              </a:rPr>
              <a:t>                                    Cao </a:t>
            </a:r>
            <a:r>
              <a:rPr lang="en-US" altLang="zh-CN" sz="2800" b="1" dirty="0" err="1" smtClean="0">
                <a:solidFill>
                  <a:srgbClr val="FFFF00"/>
                </a:solidFill>
                <a:latin typeface="Cambria Math" pitchFamily="18" charset="0"/>
                <a:ea typeface="Cambria Math" pitchFamily="18" charset="0"/>
              </a:rPr>
              <a:t>Xin</a:t>
            </a:r>
            <a:endParaRPr lang="zh-CN" altLang="en-US" sz="2800" b="1" dirty="0">
              <a:solidFill>
                <a:srgbClr val="FFFF00"/>
              </a:solidFill>
              <a:latin typeface="Cambria Math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059832" y="1700808"/>
            <a:ext cx="561662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5400" b="1" dirty="0" smtClean="0">
                <a:latin typeface="Mongolian Baiti" pitchFamily="66" charset="0"/>
                <a:cs typeface="Mongolian Baiti" pitchFamily="66" charset="0"/>
              </a:rPr>
              <a:t>Hansel and Gretel</a:t>
            </a:r>
            <a:endParaRPr lang="zh-CN" altLang="en-US" sz="5400" b="1" dirty="0">
              <a:latin typeface="Mongolian Baiti" pitchFamily="66" charset="0"/>
              <a:cs typeface="Mongolian Baiti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2"/>
          <p:cNvSpPr txBox="1">
            <a:spLocks noChangeArrowheads="1"/>
          </p:cNvSpPr>
          <p:nvPr/>
        </p:nvSpPr>
        <p:spPr bwMode="auto">
          <a:xfrm>
            <a:off x="395536" y="116632"/>
            <a:ext cx="8352928" cy="6480720"/>
          </a:xfrm>
          <a:prstGeom prst="rect">
            <a:avLst/>
          </a:prstGeom>
          <a:solidFill>
            <a:srgbClr val="CCFFFF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45791" dir="3378596" algn="ctr" rotWithShape="0">
              <a:srgbClr val="808080"/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rtl="0" eaLnBrk="1" fontAlgn="base" latinLnBrk="0" hangingPunct="1">
              <a:lnSpc>
                <a:spcPts val="44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宋体" pitchFamily="2" charset="-122"/>
              </a:rPr>
              <a:t>              </a:t>
            </a:r>
            <a:r>
              <a:rPr kumimoji="0" lang="en-US" altLang="zh-CN" sz="36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宋体" pitchFamily="2" charset="-122"/>
              </a:rPr>
              <a:t>           </a:t>
            </a:r>
            <a:r>
              <a:rPr lang="en-US" altLang="zh-CN" sz="3600" b="1" u="sng" dirty="0" smtClean="0"/>
              <a:t>Development</a:t>
            </a:r>
          </a:p>
          <a:p>
            <a:pPr>
              <a:lnSpc>
                <a:spcPts val="4400"/>
              </a:lnSpc>
            </a:pPr>
            <a:r>
              <a:rPr lang="en-US" altLang="zh-CN" sz="3600" b="1" dirty="0" smtClean="0"/>
              <a:t>(Children’s  plans to ______ themselves) </a:t>
            </a:r>
          </a:p>
          <a:p>
            <a:r>
              <a:rPr kumimoji="0" lang="en-US" altLang="zh-CN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宋体" pitchFamily="2" charset="-122"/>
              </a:rPr>
              <a:t>Plan A:  </a:t>
            </a:r>
            <a:endParaRPr kumimoji="0" lang="en-US" altLang="zh-CN" sz="3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宋体" pitchFamily="2" charset="-122"/>
              <a:cs typeface="宋体" pitchFamily="2" charset="-122"/>
            </a:endParaRPr>
          </a:p>
          <a:p>
            <a:pPr marL="0" marR="0" lvl="0" indent="0" defTabSz="914400" rtl="0" eaLnBrk="1" fontAlgn="base" latinLnBrk="0" hangingPunct="1">
              <a:lnSpc>
                <a:spcPts val="46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宋体" pitchFamily="2" charset="-122"/>
              </a:rPr>
              <a:t>Dropping ______________ along the way to______ them  when</a:t>
            </a:r>
            <a:r>
              <a:rPr lang="en-US" altLang="zh-CN" sz="3600" dirty="0" smtClean="0">
                <a:latin typeface="Calibri" pitchFamily="34" charset="0"/>
                <a:ea typeface="宋体" pitchFamily="2" charset="-122"/>
                <a:cs typeface="宋体" pitchFamily="2" charset="-122"/>
              </a:rPr>
              <a:t> the ________</a:t>
            </a:r>
            <a:r>
              <a:rPr kumimoji="0" lang="en-US" altLang="zh-CN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宋体" pitchFamily="2" charset="-122"/>
              </a:rPr>
              <a:t>is _______bright. They</a:t>
            </a:r>
            <a:r>
              <a:rPr kumimoji="0" lang="en-US" altLang="zh-CN" sz="36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宋体" pitchFamily="2" charset="-122"/>
              </a:rPr>
              <a:t> </a:t>
            </a:r>
            <a:r>
              <a:rPr kumimoji="0" lang="en-US" altLang="zh-CN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宋体" pitchFamily="2" charset="-122"/>
              </a:rPr>
              <a:t>________  successfully. </a:t>
            </a:r>
            <a:endParaRPr kumimoji="0" lang="en-US" altLang="zh-CN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宋体" pitchFamily="2" charset="-122"/>
              <a:cs typeface="宋体" pitchFamily="2" charset="-122"/>
            </a:endParaRPr>
          </a:p>
          <a:p>
            <a:pPr marL="0" marR="0" lvl="0" indent="0" defTabSz="914400" rtl="0" eaLnBrk="1" fontAlgn="base" latinLnBrk="0" hangingPunct="1">
              <a:lnSpc>
                <a:spcPts val="46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宋体" pitchFamily="2" charset="-122"/>
              </a:rPr>
              <a:t>Plan B: </a:t>
            </a:r>
            <a:endParaRPr kumimoji="0" lang="en-US" altLang="zh-CN" sz="3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宋体" pitchFamily="2" charset="-122"/>
              <a:cs typeface="宋体" pitchFamily="2" charset="-122"/>
            </a:endParaRP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宋体" pitchFamily="2" charset="-122"/>
              </a:rPr>
              <a:t>__________some ___________</a:t>
            </a:r>
            <a:r>
              <a:rPr lang="en-US" altLang="zh-CN" sz="3600" dirty="0" smtClean="0">
                <a:latin typeface="Calibri" pitchFamily="34" charset="0"/>
                <a:ea typeface="宋体" pitchFamily="2" charset="-122"/>
                <a:cs typeface="宋体" pitchFamily="2" charset="-122"/>
              </a:rPr>
              <a:t>____</a:t>
            </a:r>
            <a:r>
              <a:rPr kumimoji="0" lang="en-US" altLang="zh-CN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宋体" pitchFamily="2" charset="-122"/>
              </a:rPr>
              <a:t>on the ground _________ of the stones. But the ________ eat them. So the children _____________. </a:t>
            </a:r>
            <a:endParaRPr kumimoji="0" lang="zh-CN" altLang="zh-CN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2"/>
          <p:cNvSpPr txBox="1">
            <a:spLocks noChangeArrowheads="1"/>
          </p:cNvSpPr>
          <p:nvPr/>
        </p:nvSpPr>
        <p:spPr bwMode="auto">
          <a:xfrm>
            <a:off x="323528" y="548680"/>
            <a:ext cx="8568952" cy="5472608"/>
          </a:xfrm>
          <a:prstGeom prst="rect">
            <a:avLst/>
          </a:prstGeom>
          <a:solidFill>
            <a:srgbClr val="D5E1EF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45791" dir="3378596" algn="ctr" rotWithShape="0">
              <a:srgbClr val="808080"/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just" defTabSz="914400" rtl="0" eaLnBrk="1" fontAlgn="base" latinLnBrk="0" hangingPunct="1">
              <a:lnSpc>
                <a:spcPts val="59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3600" b="1" i="0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宋体" pitchFamily="2" charset="-122"/>
              </a:rPr>
              <a:t>                                </a:t>
            </a:r>
            <a:r>
              <a:rPr kumimoji="0" lang="en-US" altLang="zh-CN" sz="36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宋体" pitchFamily="2" charset="-122"/>
              </a:rPr>
              <a:t>The End</a:t>
            </a:r>
          </a:p>
          <a:p>
            <a:pPr marL="0" marR="0" lvl="0" indent="0" algn="just" defTabSz="914400" rtl="0" eaLnBrk="1" fontAlgn="base" latinLnBrk="0" hangingPunct="1">
              <a:lnSpc>
                <a:spcPts val="59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zh-CN" sz="3600" b="1" dirty="0" smtClean="0">
                <a:latin typeface="Calibri" pitchFamily="34" charset="0"/>
                <a:ea typeface="宋体" pitchFamily="2" charset="-122"/>
                <a:cs typeface="宋体" pitchFamily="2" charset="-122"/>
              </a:rPr>
              <a:t>Hansel and Gretel…</a:t>
            </a:r>
            <a:endParaRPr kumimoji="0" lang="en-US" altLang="zh-CN" sz="3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just" defTabSz="914400" rtl="0" eaLnBrk="1" fontAlgn="base" latinLnBrk="0" hangingPunct="1">
              <a:lnSpc>
                <a:spcPts val="59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宋体" pitchFamily="2" charset="-122"/>
              </a:rPr>
              <a:t>keep</a:t>
            </a:r>
            <a:r>
              <a:rPr kumimoji="0" lang="en-US" altLang="zh-CN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宋体" pitchFamily="2" charset="-122"/>
              </a:rPr>
              <a:t> walking         ________ the bird’s song         </a:t>
            </a:r>
          </a:p>
          <a:p>
            <a:pPr marL="0" marR="0" lvl="0" indent="0" algn="just" defTabSz="914400" rtl="0" eaLnBrk="1" fontAlgn="base" latinLnBrk="0" hangingPunct="1">
              <a:lnSpc>
                <a:spcPts val="59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zh-CN" sz="3600" dirty="0" smtClean="0">
                <a:latin typeface="Calibri" pitchFamily="34" charset="0"/>
                <a:ea typeface="宋体" pitchFamily="2" charset="-122"/>
                <a:cs typeface="宋体" pitchFamily="2" charset="-122"/>
              </a:rPr>
              <a:t>        </a:t>
            </a:r>
            <a:r>
              <a:rPr kumimoji="0" lang="en-US" altLang="zh-CN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宋体" pitchFamily="2" charset="-122"/>
              </a:rPr>
              <a:t>the bird _____ them </a:t>
            </a:r>
            <a:r>
              <a:rPr kumimoji="0" lang="en-US" altLang="zh-CN" sz="3600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宋体" pitchFamily="2" charset="-122"/>
                <a:cs typeface="宋体" pitchFamily="2" charset="-122"/>
              </a:rPr>
              <a:t>____</a:t>
            </a:r>
            <a:r>
              <a:rPr kumimoji="0" lang="en-US" altLang="zh-CN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宋体" pitchFamily="2" charset="-122"/>
              </a:rPr>
              <a:t>a house made  of  bread, cake and candy        _______ part of the house </a:t>
            </a:r>
            <a:r>
              <a:rPr kumimoji="0" lang="en-US" altLang="zh-CN" sz="3600" b="0" i="0" u="none" strike="noStrike" cap="none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宋体" pitchFamily="2" charset="-122"/>
              </a:rPr>
              <a:t>       ________</a:t>
            </a:r>
            <a:r>
              <a:rPr kumimoji="0" lang="en-US" altLang="zh-CN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宋体" pitchFamily="2" charset="-122"/>
              </a:rPr>
              <a:t> the ______ of an old woman</a:t>
            </a:r>
            <a:endParaRPr kumimoji="0" lang="en-US" altLang="zh-CN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1" fontAlgn="base" latinLnBrk="0" hangingPunct="1">
              <a:lnSpc>
                <a:spcPts val="55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" name="右箭头 2"/>
          <p:cNvSpPr/>
          <p:nvPr/>
        </p:nvSpPr>
        <p:spPr>
          <a:xfrm>
            <a:off x="2915816" y="2348880"/>
            <a:ext cx="720080" cy="360040"/>
          </a:xfrm>
          <a:prstGeom prst="right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右箭头 3"/>
          <p:cNvSpPr/>
          <p:nvPr/>
        </p:nvSpPr>
        <p:spPr>
          <a:xfrm>
            <a:off x="467544" y="3068960"/>
            <a:ext cx="720080" cy="360040"/>
          </a:xfrm>
          <a:prstGeom prst="right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右箭头 4"/>
          <p:cNvSpPr/>
          <p:nvPr/>
        </p:nvSpPr>
        <p:spPr>
          <a:xfrm>
            <a:off x="5436096" y="3861048"/>
            <a:ext cx="720080" cy="360040"/>
          </a:xfrm>
          <a:prstGeom prst="right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右箭头 5"/>
          <p:cNvSpPr/>
          <p:nvPr/>
        </p:nvSpPr>
        <p:spPr>
          <a:xfrm>
            <a:off x="2987824" y="4653136"/>
            <a:ext cx="720080" cy="360040"/>
          </a:xfrm>
          <a:prstGeom prst="right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 descr="00_副本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-252536" y="-171400"/>
            <a:ext cx="9396536" cy="7272808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691680" y="2609620"/>
            <a:ext cx="2736304" cy="1284967"/>
          </a:xfrm>
          <a:prstGeom prst="rect">
            <a:avLst/>
          </a:prstGeom>
          <a:solidFill>
            <a:srgbClr val="CCFFFF"/>
          </a:soli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>
              <a:lnSpc>
                <a:spcPts val="3100"/>
              </a:lnSpc>
            </a:pPr>
            <a:r>
              <a:rPr lang="en-US" altLang="zh-CN" sz="2800" b="1" dirty="0" smtClean="0"/>
              <a:t>   </a:t>
            </a:r>
            <a:r>
              <a:rPr lang="en-US" altLang="zh-CN" sz="2800" b="1" u="sng" dirty="0" smtClean="0"/>
              <a:t>Development</a:t>
            </a:r>
          </a:p>
          <a:p>
            <a:pPr>
              <a:lnSpc>
                <a:spcPts val="3100"/>
              </a:lnSpc>
            </a:pPr>
            <a:r>
              <a:rPr lang="en-US" altLang="zh-CN" sz="2800" b="1" dirty="0" smtClean="0"/>
              <a:t>(Children’s plans)</a:t>
            </a:r>
          </a:p>
          <a:p>
            <a:pPr>
              <a:lnSpc>
                <a:spcPts val="3100"/>
              </a:lnSpc>
            </a:pPr>
            <a:endParaRPr lang="en-US" altLang="zh-CN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619672" y="548680"/>
            <a:ext cx="2808312" cy="1261884"/>
          </a:xfrm>
          <a:prstGeom prst="rect">
            <a:avLst/>
          </a:prstGeom>
          <a:solidFill>
            <a:srgbClr val="FFDDFF"/>
          </a:soli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/>
              <a:t>      </a:t>
            </a:r>
            <a:r>
              <a:rPr lang="en-US" altLang="zh-CN" sz="2800" b="1" u="sng" dirty="0" smtClean="0"/>
              <a:t>Characters</a:t>
            </a:r>
          </a:p>
          <a:p>
            <a:endParaRPr lang="en-US" altLang="zh-CN" sz="2400" b="1" dirty="0" smtClean="0"/>
          </a:p>
          <a:p>
            <a:endParaRPr lang="zh-CN" altLang="en-US" sz="24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4572000" y="548680"/>
            <a:ext cx="2736304" cy="1261884"/>
          </a:xfrm>
          <a:prstGeom prst="rect">
            <a:avLst/>
          </a:prstGeom>
          <a:solidFill>
            <a:srgbClr val="FFFF99"/>
          </a:soli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/>
              <a:t>          </a:t>
            </a:r>
            <a:r>
              <a:rPr lang="en-US" altLang="zh-CN" sz="2800" b="1" u="sng" dirty="0" smtClean="0"/>
              <a:t>Setting</a:t>
            </a:r>
          </a:p>
          <a:p>
            <a:endParaRPr lang="en-US" altLang="zh-CN" sz="2400" b="1" dirty="0" smtClean="0"/>
          </a:p>
          <a:p>
            <a:endParaRPr lang="zh-CN" altLang="en-US" sz="24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4572000" y="2609620"/>
            <a:ext cx="2736304" cy="128496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>
              <a:lnSpc>
                <a:spcPts val="3100"/>
              </a:lnSpc>
            </a:pPr>
            <a:r>
              <a:rPr lang="en-US" altLang="zh-CN" sz="2800" b="1" dirty="0" smtClean="0"/>
              <a:t>         </a:t>
            </a:r>
            <a:r>
              <a:rPr lang="en-US" altLang="zh-CN" sz="2800" b="1" u="sng" dirty="0" smtClean="0"/>
              <a:t>The End</a:t>
            </a:r>
          </a:p>
          <a:p>
            <a:pPr>
              <a:lnSpc>
                <a:spcPts val="3100"/>
              </a:lnSpc>
            </a:pPr>
            <a:endParaRPr lang="en-US" altLang="zh-CN" sz="2400" b="1" dirty="0" smtClean="0"/>
          </a:p>
          <a:p>
            <a:pPr>
              <a:lnSpc>
                <a:spcPts val="3100"/>
              </a:lnSpc>
            </a:pPr>
            <a:endParaRPr lang="zh-CN" altLang="en-US" sz="2400" b="1" dirty="0"/>
          </a:p>
        </p:txBody>
      </p:sp>
      <p:pic>
        <p:nvPicPr>
          <p:cNvPr id="14" name="图片 13" descr="3753eb95d143ad4ba9cd174082025aafa50f062b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131840" y="3933056"/>
            <a:ext cx="2719764" cy="101344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843808" y="1908123"/>
            <a:ext cx="3384376" cy="584775"/>
          </a:xfrm>
          <a:prstGeom prst="rect">
            <a:avLst/>
          </a:prstGeom>
          <a:solidFill>
            <a:srgbClr val="0000FF"/>
          </a:solidFill>
        </p:spPr>
        <p:txBody>
          <a:bodyPr wrap="square" rtlCol="0">
            <a:spAutoFit/>
          </a:bodyPr>
          <a:lstStyle/>
          <a:p>
            <a:r>
              <a:rPr lang="en-US" altLang="zh-CN" sz="3200" b="1" dirty="0" smtClean="0">
                <a:solidFill>
                  <a:schemeClr val="bg1"/>
                </a:solidFill>
                <a:latin typeface="Cambria Math" pitchFamily="18" charset="0"/>
                <a:ea typeface="Cambria Math" pitchFamily="18" charset="0"/>
              </a:rPr>
              <a:t>   Story Elements</a:t>
            </a:r>
            <a:endParaRPr lang="zh-CN" altLang="en-US" sz="3200" b="1" dirty="0">
              <a:solidFill>
                <a:schemeClr val="bg1"/>
              </a:solidFill>
              <a:latin typeface="Cambria Math" pitchFamily="18" charset="0"/>
            </a:endParaRPr>
          </a:p>
        </p:txBody>
      </p:sp>
      <p:sp>
        <p:nvSpPr>
          <p:cNvPr id="9" name="等腰三角形 8"/>
          <p:cNvSpPr/>
          <p:nvPr/>
        </p:nvSpPr>
        <p:spPr>
          <a:xfrm>
            <a:off x="2987824" y="1700808"/>
            <a:ext cx="288032" cy="216024"/>
          </a:xfrm>
          <a:prstGeom prst="triangle">
            <a:avLst/>
          </a:prstGeom>
          <a:solidFill>
            <a:srgbClr val="5F5F5F"/>
          </a:solidFill>
          <a:ln>
            <a:solidFill>
              <a:schemeClr val="bg1"/>
            </a:solidFill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5" name="等腰三角形 14"/>
          <p:cNvSpPr/>
          <p:nvPr/>
        </p:nvSpPr>
        <p:spPr>
          <a:xfrm>
            <a:off x="5796136" y="1700808"/>
            <a:ext cx="288032" cy="216024"/>
          </a:xfrm>
          <a:prstGeom prst="triangle">
            <a:avLst/>
          </a:prstGeom>
          <a:solidFill>
            <a:srgbClr val="5F5F5F"/>
          </a:solidFill>
          <a:ln>
            <a:solidFill>
              <a:schemeClr val="bg1"/>
            </a:solidFill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7" name="等腰三角形 16"/>
          <p:cNvSpPr/>
          <p:nvPr/>
        </p:nvSpPr>
        <p:spPr>
          <a:xfrm flipV="1">
            <a:off x="2987824" y="2492896"/>
            <a:ext cx="288032" cy="216024"/>
          </a:xfrm>
          <a:prstGeom prst="triangle">
            <a:avLst/>
          </a:prstGeom>
          <a:solidFill>
            <a:srgbClr val="5F5F5F"/>
          </a:solidFill>
          <a:ln>
            <a:solidFill>
              <a:schemeClr val="bg1"/>
            </a:solidFill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8" name="等腰三角形 17"/>
          <p:cNvSpPr/>
          <p:nvPr/>
        </p:nvSpPr>
        <p:spPr>
          <a:xfrm flipV="1">
            <a:off x="5796136" y="2492896"/>
            <a:ext cx="288032" cy="216024"/>
          </a:xfrm>
          <a:prstGeom prst="triangle">
            <a:avLst/>
          </a:prstGeom>
          <a:solidFill>
            <a:srgbClr val="5F5F5F"/>
          </a:solidFill>
          <a:ln>
            <a:solidFill>
              <a:schemeClr val="bg1"/>
            </a:solidFill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pic>
        <p:nvPicPr>
          <p:cNvPr id="16" name="Friends-久石让。钢琴.wm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8460432" y="6237312"/>
            <a:ext cx="440432" cy="44043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26000" fill="hold"/>
                                        <p:tgtEl>
                                          <p:spTgt spid="1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6"/>
                </p:tgtEl>
              </p:cMediaNode>
            </p:audi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ext Box 2"/>
          <p:cNvSpPr txBox="1">
            <a:spLocks noChangeArrowheads="1"/>
          </p:cNvSpPr>
          <p:nvPr/>
        </p:nvSpPr>
        <p:spPr bwMode="auto">
          <a:xfrm>
            <a:off x="1187624" y="332656"/>
            <a:ext cx="6984776" cy="5760640"/>
          </a:xfrm>
          <a:prstGeom prst="rect">
            <a:avLst/>
          </a:prstGeom>
          <a:solidFill>
            <a:srgbClr val="FFDDFF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45791" dir="3378596" algn="ctr" rotWithShape="0">
              <a:srgbClr val="808080"/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just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宋体" pitchFamily="2" charset="-122"/>
              </a:rPr>
              <a:t>                     </a:t>
            </a:r>
            <a:r>
              <a:rPr kumimoji="0" lang="en-US" altLang="zh-CN" sz="36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宋体" pitchFamily="2" charset="-122"/>
              </a:rPr>
              <a:t>Characters</a:t>
            </a:r>
            <a:endParaRPr kumimoji="0" lang="en-US" altLang="zh-CN" sz="3600" b="1" i="0" u="sng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just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宋体" pitchFamily="2" charset="-122"/>
              </a:rPr>
              <a:t>*Hansel</a:t>
            </a:r>
          </a:p>
          <a:p>
            <a:pPr marL="0" marR="0" lvl="0" indent="0" algn="just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zh-CN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just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宋体" pitchFamily="2" charset="-122"/>
              </a:rPr>
              <a:t>*______________________</a:t>
            </a:r>
          </a:p>
          <a:p>
            <a:pPr marL="0" marR="0" lvl="0" indent="0" algn="just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zh-CN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just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宋体" pitchFamily="2" charset="-122"/>
              </a:rPr>
              <a:t>*______________________</a:t>
            </a:r>
          </a:p>
          <a:p>
            <a:pPr marL="0" marR="0" lvl="0" indent="0" algn="just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zh-CN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just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宋体" pitchFamily="2" charset="-122"/>
              </a:rPr>
              <a:t>*______________________</a:t>
            </a:r>
          </a:p>
          <a:p>
            <a:pPr marL="0" marR="0" lvl="0" indent="0" algn="just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zh-CN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just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宋体" pitchFamily="2" charset="-122"/>
              </a:rPr>
              <a:t>*______________________</a:t>
            </a:r>
            <a:endParaRPr kumimoji="0" lang="zh-CN" altLang="zh-CN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475656" y="1918575"/>
            <a:ext cx="27363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b="1" dirty="0" smtClean="0">
                <a:solidFill>
                  <a:srgbClr val="000099"/>
                </a:solidFill>
              </a:rPr>
              <a:t>Gretel</a:t>
            </a:r>
            <a:endParaRPr lang="zh-CN" altLang="en-US" sz="3600" b="1" dirty="0">
              <a:solidFill>
                <a:srgbClr val="000099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475656" y="2996955"/>
            <a:ext cx="27363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b="1" dirty="0" smtClean="0">
                <a:solidFill>
                  <a:srgbClr val="000099"/>
                </a:solidFill>
              </a:rPr>
              <a:t>father</a:t>
            </a:r>
            <a:endParaRPr lang="zh-CN" altLang="en-US" sz="3600" b="1" dirty="0">
              <a:solidFill>
                <a:srgbClr val="000099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547664" y="4077075"/>
            <a:ext cx="27363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b="1" dirty="0" smtClean="0">
                <a:solidFill>
                  <a:srgbClr val="000099"/>
                </a:solidFill>
              </a:rPr>
              <a:t>stepmother</a:t>
            </a:r>
            <a:endParaRPr lang="zh-CN" altLang="en-US" sz="3600" b="1" dirty="0">
              <a:solidFill>
                <a:srgbClr val="000099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619672" y="5157195"/>
            <a:ext cx="30963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b="1" dirty="0" smtClean="0">
                <a:solidFill>
                  <a:srgbClr val="000099"/>
                </a:solidFill>
              </a:rPr>
              <a:t>the old</a:t>
            </a:r>
            <a:r>
              <a:rPr lang="zh-CN" altLang="en-US" sz="3600" b="1" dirty="0" smtClean="0">
                <a:solidFill>
                  <a:srgbClr val="000099"/>
                </a:solidFill>
              </a:rPr>
              <a:t> </a:t>
            </a:r>
            <a:r>
              <a:rPr lang="en-US" altLang="zh-CN" sz="3600" b="1" dirty="0" smtClean="0">
                <a:solidFill>
                  <a:srgbClr val="000099"/>
                </a:solidFill>
              </a:rPr>
              <a:t>woman</a:t>
            </a:r>
            <a:endParaRPr lang="zh-CN" altLang="en-US" sz="3600" b="1" dirty="0">
              <a:solidFill>
                <a:srgbClr val="00009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 Box 2"/>
          <p:cNvSpPr txBox="1">
            <a:spLocks noChangeArrowheads="1"/>
          </p:cNvSpPr>
          <p:nvPr/>
        </p:nvSpPr>
        <p:spPr bwMode="auto">
          <a:xfrm>
            <a:off x="539552" y="188640"/>
            <a:ext cx="8136904" cy="6192688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45791" dir="3378596" algn="ctr" rotWithShape="0">
              <a:srgbClr val="808080"/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just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宋体" pitchFamily="2" charset="-122"/>
              </a:rPr>
              <a:t>                        </a:t>
            </a:r>
            <a:r>
              <a:rPr kumimoji="0" lang="en-US" altLang="zh-CN" sz="36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宋体" pitchFamily="2" charset="-122"/>
              </a:rPr>
              <a:t>       </a:t>
            </a:r>
            <a:r>
              <a:rPr kumimoji="0" lang="en-US" altLang="zh-CN" sz="36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宋体" pitchFamily="2" charset="-122"/>
              </a:rPr>
              <a:t>Setting</a:t>
            </a:r>
            <a:endParaRPr kumimoji="0" lang="en-US" altLang="zh-CN" sz="3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just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宋体" pitchFamily="2" charset="-122"/>
              </a:rPr>
              <a:t>Where</a:t>
            </a:r>
            <a:r>
              <a:rPr kumimoji="0" lang="en-US" altLang="zh-CN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宋体" pitchFamily="2" charset="-122"/>
              </a:rPr>
              <a:t>: leave the children to die</a:t>
            </a:r>
          </a:p>
          <a:p>
            <a:pPr marL="0" marR="0" lvl="0" indent="0" algn="just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zh-CN" sz="3600" dirty="0" smtClean="0">
                <a:latin typeface="Calibri" pitchFamily="34" charset="0"/>
                <a:ea typeface="宋体" pitchFamily="2" charset="-122"/>
                <a:cs typeface="宋体" pitchFamily="2" charset="-122"/>
              </a:rPr>
              <a:t>               _____________</a:t>
            </a:r>
            <a:endParaRPr lang="en-US" altLang="zh-CN" sz="3600" dirty="0" smtClean="0">
              <a:latin typeface="Times New Roman" pitchFamily="18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just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宋体" pitchFamily="2" charset="-122"/>
              </a:rPr>
              <a:t>Why</a:t>
            </a:r>
            <a:r>
              <a:rPr kumimoji="0" lang="en-US" altLang="zh-CN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宋体" pitchFamily="2" charset="-122"/>
              </a:rPr>
              <a:t>: *the _______ was so _________    </a:t>
            </a:r>
          </a:p>
          <a:p>
            <a:pPr marL="0" marR="0" lvl="0" indent="0" algn="just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zh-CN" sz="3600" dirty="0" smtClean="0">
                <a:latin typeface="Calibri" pitchFamily="34" charset="0"/>
                <a:ea typeface="宋体" pitchFamily="2" charset="-122"/>
                <a:cs typeface="宋体" pitchFamily="2" charset="-122"/>
              </a:rPr>
              <a:t>             </a:t>
            </a:r>
            <a:r>
              <a:rPr kumimoji="0" lang="en-US" altLang="zh-CN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宋体" pitchFamily="2" charset="-122"/>
              </a:rPr>
              <a:t>that no ________would grow</a:t>
            </a:r>
          </a:p>
          <a:p>
            <a:pPr marL="0" marR="0" lvl="0" indent="0" algn="just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zh-CN" sz="3600" dirty="0" smtClean="0">
                <a:latin typeface="Calibri" pitchFamily="34" charset="0"/>
                <a:ea typeface="宋体" pitchFamily="2" charset="-122"/>
                <a:cs typeface="宋体" pitchFamily="2" charset="-122"/>
              </a:rPr>
              <a:t>           *the whole family would die ______   </a:t>
            </a:r>
          </a:p>
          <a:p>
            <a:pPr marL="0" marR="0" lvl="0" indent="0" algn="just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zh-CN" sz="3600" dirty="0" smtClean="0">
                <a:latin typeface="Calibri" pitchFamily="34" charset="0"/>
                <a:ea typeface="宋体" pitchFamily="2" charset="-122"/>
                <a:cs typeface="宋体" pitchFamily="2" charset="-122"/>
              </a:rPr>
              <a:t>              the two children ___________</a:t>
            </a:r>
            <a:endParaRPr kumimoji="0" lang="en-US" altLang="zh-CN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267744" y="1846565"/>
            <a:ext cx="27363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b="1" dirty="0" smtClean="0">
                <a:solidFill>
                  <a:srgbClr val="000099"/>
                </a:solidFill>
              </a:rPr>
              <a:t>in the forest</a:t>
            </a:r>
            <a:endParaRPr lang="zh-CN" altLang="en-US" sz="3600" b="1" dirty="0">
              <a:solidFill>
                <a:srgbClr val="000099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940152" y="2492896"/>
            <a:ext cx="12241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b="1" dirty="0" smtClean="0">
                <a:solidFill>
                  <a:srgbClr val="000099"/>
                </a:solidFill>
              </a:rPr>
              <a:t>dry</a:t>
            </a:r>
            <a:endParaRPr lang="zh-CN" altLang="en-US" sz="3600" b="1" dirty="0">
              <a:solidFill>
                <a:srgbClr val="000099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707904" y="3212976"/>
            <a:ext cx="27363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b="1" dirty="0" smtClean="0">
                <a:solidFill>
                  <a:srgbClr val="000099"/>
                </a:solidFill>
              </a:rPr>
              <a:t>food</a:t>
            </a:r>
            <a:endParaRPr lang="zh-CN" altLang="en-US" sz="3600" b="1" dirty="0">
              <a:solidFill>
                <a:srgbClr val="000099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092280" y="3861048"/>
            <a:ext cx="16561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b="1" dirty="0" smtClean="0">
                <a:solidFill>
                  <a:srgbClr val="000099"/>
                </a:solidFill>
              </a:rPr>
              <a:t>unless</a:t>
            </a:r>
            <a:endParaRPr lang="zh-CN" altLang="en-US" sz="3600" b="1" dirty="0">
              <a:solidFill>
                <a:srgbClr val="000099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292080" y="4437112"/>
            <a:ext cx="25922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b="1" dirty="0" smtClean="0">
                <a:solidFill>
                  <a:srgbClr val="000099"/>
                </a:solidFill>
              </a:rPr>
              <a:t>were killed</a:t>
            </a:r>
            <a:endParaRPr lang="zh-CN" altLang="en-US" sz="3600" b="1" dirty="0">
              <a:solidFill>
                <a:srgbClr val="000099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555776" y="2564904"/>
            <a:ext cx="27363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b="1" dirty="0" smtClean="0">
                <a:solidFill>
                  <a:srgbClr val="000099"/>
                </a:solidFill>
              </a:rPr>
              <a:t>weather</a:t>
            </a:r>
            <a:endParaRPr lang="zh-CN" altLang="en-US" sz="3600" b="1" dirty="0">
              <a:solidFill>
                <a:srgbClr val="00009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2"/>
          <p:cNvSpPr txBox="1">
            <a:spLocks noChangeArrowheads="1"/>
          </p:cNvSpPr>
          <p:nvPr/>
        </p:nvSpPr>
        <p:spPr bwMode="auto">
          <a:xfrm>
            <a:off x="395536" y="116632"/>
            <a:ext cx="8352928" cy="6408712"/>
          </a:xfrm>
          <a:prstGeom prst="rect">
            <a:avLst/>
          </a:prstGeom>
          <a:solidFill>
            <a:srgbClr val="CCFFFF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45791" dir="3378596" algn="ctr" rotWithShape="0">
              <a:srgbClr val="808080"/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just" defTabSz="914400" rtl="0" eaLnBrk="1" fontAlgn="base" latinLnBrk="0" hangingPunct="1">
              <a:lnSpc>
                <a:spcPts val="45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宋体" pitchFamily="2" charset="-122"/>
              </a:rPr>
              <a:t>            </a:t>
            </a:r>
            <a:r>
              <a:rPr kumimoji="0" lang="en-US" altLang="zh-CN" sz="36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宋体" pitchFamily="2" charset="-122"/>
              </a:rPr>
              <a:t>               </a:t>
            </a:r>
            <a:r>
              <a:rPr kumimoji="0" lang="en-US" altLang="zh-CN" sz="36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宋体" pitchFamily="2" charset="-122"/>
              </a:rPr>
              <a:t>Development</a:t>
            </a:r>
            <a:endParaRPr kumimoji="0" lang="en-US" altLang="zh-CN" sz="3600" b="1" i="0" u="sng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just" defTabSz="914400" rtl="0" eaLnBrk="1" fontAlgn="base" latinLnBrk="0" hangingPunct="1">
              <a:lnSpc>
                <a:spcPts val="45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宋体" pitchFamily="2" charset="-122"/>
              </a:rPr>
              <a:t>        (Children’s plans to</a:t>
            </a:r>
            <a:r>
              <a:rPr kumimoji="0" lang="en-US" altLang="zh-CN" sz="36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宋体" pitchFamily="2" charset="-122"/>
              </a:rPr>
              <a:t> _____ themselves</a:t>
            </a:r>
            <a:r>
              <a:rPr kumimoji="0" lang="en-US" altLang="zh-CN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宋体" pitchFamily="2" charset="-122"/>
              </a:rPr>
              <a:t>)</a:t>
            </a:r>
            <a:endParaRPr kumimoji="0" lang="en-US" altLang="zh-CN" sz="3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just" defTabSz="914400" rtl="0" eaLnBrk="1" fontAlgn="base" latinLnBrk="0" hangingPunct="1">
              <a:lnSpc>
                <a:spcPct val="96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宋体" pitchFamily="2" charset="-122"/>
              </a:rPr>
              <a:t>Plan A:  </a:t>
            </a:r>
            <a:endParaRPr kumimoji="0" lang="en-US" altLang="zh-CN" sz="3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宋体" pitchFamily="2" charset="-122"/>
              <a:cs typeface="宋体" pitchFamily="2" charset="-122"/>
            </a:endParaRP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宋体" pitchFamily="2" charset="-122"/>
              </a:rPr>
              <a:t>Dropping ______________ along the way to see them when the _____ </a:t>
            </a:r>
            <a:r>
              <a:rPr lang="en-US" altLang="zh-CN" sz="3600" dirty="0" smtClean="0">
                <a:latin typeface="Calibri" pitchFamily="34" charset="0"/>
                <a:ea typeface="宋体" pitchFamily="2" charset="-122"/>
                <a:cs typeface="宋体" pitchFamily="2" charset="-122"/>
              </a:rPr>
              <a:t>i</a:t>
            </a:r>
            <a:r>
              <a:rPr kumimoji="0" lang="en-US" altLang="zh-CN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宋体" pitchFamily="2" charset="-122"/>
              </a:rPr>
              <a:t>s _______</a:t>
            </a:r>
            <a:r>
              <a:rPr kumimoji="0" lang="en-US" altLang="zh-CN" sz="36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宋体" pitchFamily="2" charset="-122"/>
              </a:rPr>
              <a:t> </a:t>
            </a:r>
            <a:r>
              <a:rPr kumimoji="0" lang="en-US" altLang="zh-CN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宋体" pitchFamily="2" charset="-122"/>
              </a:rPr>
              <a:t>bright. They _________  successfully. </a:t>
            </a:r>
            <a:endParaRPr kumimoji="0" lang="en-US" altLang="zh-CN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zh-CN" sz="3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宋体" pitchFamily="2" charset="-122"/>
              </a:rPr>
              <a:t>Plan B: </a:t>
            </a:r>
            <a:endParaRPr kumimoji="0" lang="en-US" altLang="zh-CN" sz="3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宋体" pitchFamily="2" charset="-122"/>
              <a:cs typeface="宋体" pitchFamily="2" charset="-122"/>
            </a:endParaRP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宋体" pitchFamily="2" charset="-122"/>
              </a:rPr>
              <a:t>__________some ___________</a:t>
            </a:r>
            <a:r>
              <a:rPr lang="en-US" altLang="zh-CN" sz="3600" dirty="0" smtClean="0">
                <a:latin typeface="Calibri" pitchFamily="34" charset="0"/>
                <a:ea typeface="宋体" pitchFamily="2" charset="-122"/>
                <a:cs typeface="宋体" pitchFamily="2" charset="-122"/>
              </a:rPr>
              <a:t>___</a:t>
            </a:r>
            <a:r>
              <a:rPr kumimoji="0" lang="en-US" altLang="zh-CN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宋体" pitchFamily="2" charset="-122"/>
              </a:rPr>
              <a:t>on the ground _______</a:t>
            </a:r>
            <a:r>
              <a:rPr kumimoji="0" lang="en-US" altLang="zh-CN" sz="36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宋体" pitchFamily="2" charset="-122"/>
              </a:rPr>
              <a:t> of the stones </a:t>
            </a:r>
            <a:r>
              <a:rPr kumimoji="0" lang="en-US" altLang="zh-CN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宋体" pitchFamily="2" charset="-122"/>
              </a:rPr>
              <a:t>. But the ______eat them. So the children ________. </a:t>
            </a:r>
            <a:endParaRPr kumimoji="0" lang="zh-CN" altLang="zh-CN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004048" y="692696"/>
            <a:ext cx="17281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b="1" dirty="0" smtClean="0">
                <a:solidFill>
                  <a:srgbClr val="000099"/>
                </a:solidFill>
              </a:rPr>
              <a:t>save</a:t>
            </a:r>
            <a:endParaRPr lang="zh-CN" altLang="en-US" sz="3600" b="1" dirty="0">
              <a:solidFill>
                <a:srgbClr val="000099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339752" y="1700808"/>
            <a:ext cx="27363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b="1" dirty="0" smtClean="0">
                <a:solidFill>
                  <a:srgbClr val="000099"/>
                </a:solidFill>
              </a:rPr>
              <a:t>white stones</a:t>
            </a:r>
            <a:endParaRPr lang="zh-CN" altLang="en-US" sz="3600" b="1" dirty="0">
              <a:solidFill>
                <a:srgbClr val="000099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300192" y="2350621"/>
            <a:ext cx="1800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b="1" dirty="0" smtClean="0">
                <a:solidFill>
                  <a:srgbClr val="000099"/>
                </a:solidFill>
              </a:rPr>
              <a:t>shining</a:t>
            </a:r>
            <a:endParaRPr lang="zh-CN" altLang="en-US" sz="3600" b="1" dirty="0">
              <a:solidFill>
                <a:srgbClr val="000099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771800" y="2852936"/>
            <a:ext cx="27363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b="1" dirty="0" smtClean="0">
                <a:solidFill>
                  <a:srgbClr val="000099"/>
                </a:solidFill>
              </a:rPr>
              <a:t>get home</a:t>
            </a:r>
            <a:endParaRPr lang="zh-CN" altLang="en-US" sz="3600" b="1" dirty="0">
              <a:solidFill>
                <a:srgbClr val="000099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67544" y="4437112"/>
            <a:ext cx="21602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b="1" dirty="0" smtClean="0">
                <a:solidFill>
                  <a:srgbClr val="000099"/>
                </a:solidFill>
              </a:rPr>
              <a:t>Dropping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923928" y="4510861"/>
            <a:ext cx="31683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b="1" dirty="0" smtClean="0">
                <a:solidFill>
                  <a:srgbClr val="000099"/>
                </a:solidFill>
              </a:rPr>
              <a:t>pieces of bread</a:t>
            </a:r>
            <a:endParaRPr lang="zh-CN" altLang="en-US" sz="3600" b="1" dirty="0">
              <a:solidFill>
                <a:srgbClr val="000099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11560" y="5589240"/>
            <a:ext cx="14756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b="1" dirty="0" smtClean="0">
                <a:solidFill>
                  <a:srgbClr val="000099"/>
                </a:solidFill>
              </a:rPr>
              <a:t>birds</a:t>
            </a:r>
            <a:endParaRPr lang="zh-CN" altLang="en-US" sz="3600" b="1" dirty="0">
              <a:solidFill>
                <a:srgbClr val="000099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732240" y="5517232"/>
            <a:ext cx="1800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b="1" dirty="0" smtClean="0">
                <a:solidFill>
                  <a:srgbClr val="000099"/>
                </a:solidFill>
              </a:rPr>
              <a:t>get lost</a:t>
            </a:r>
            <a:endParaRPr lang="zh-CN" altLang="en-US" sz="3600" b="1" dirty="0">
              <a:solidFill>
                <a:srgbClr val="000099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907704" y="5085184"/>
            <a:ext cx="15841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b="1" dirty="0" smtClean="0">
                <a:solidFill>
                  <a:srgbClr val="000099"/>
                </a:solidFill>
              </a:rPr>
              <a:t>instead</a:t>
            </a:r>
            <a:endParaRPr lang="zh-CN" altLang="en-US" sz="3600" b="1" dirty="0">
              <a:solidFill>
                <a:srgbClr val="000099"/>
              </a:solidFill>
            </a:endParaRPr>
          </a:p>
        </p:txBody>
      </p:sp>
      <p:pic>
        <p:nvPicPr>
          <p:cNvPr id="15" name="图片 14" descr="xx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835696" y="1196752"/>
            <a:ext cx="720080" cy="720080"/>
          </a:xfrm>
          <a:prstGeom prst="rect">
            <a:avLst/>
          </a:prstGeom>
        </p:spPr>
      </p:pic>
      <p:pic>
        <p:nvPicPr>
          <p:cNvPr id="17" name="图片 16" descr="zz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907704" y="3936437"/>
            <a:ext cx="720080" cy="716699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4572000" y="2348880"/>
            <a:ext cx="1800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b="1" dirty="0" smtClean="0">
                <a:solidFill>
                  <a:srgbClr val="000099"/>
                </a:solidFill>
              </a:rPr>
              <a:t>moon</a:t>
            </a:r>
            <a:endParaRPr lang="zh-CN" altLang="en-US" sz="3600" b="1" dirty="0">
              <a:solidFill>
                <a:srgbClr val="00009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8" grpId="0"/>
      <p:bldP spid="9" grpId="0"/>
      <p:bldP spid="10" grpId="0"/>
      <p:bldP spid="16" grpId="0"/>
      <p:bldP spid="1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2"/>
          <p:cNvSpPr txBox="1">
            <a:spLocks noChangeArrowheads="1"/>
          </p:cNvSpPr>
          <p:nvPr/>
        </p:nvSpPr>
        <p:spPr bwMode="auto">
          <a:xfrm>
            <a:off x="323528" y="548680"/>
            <a:ext cx="8568952" cy="5472608"/>
          </a:xfrm>
          <a:prstGeom prst="rect">
            <a:avLst/>
          </a:prstGeom>
          <a:solidFill>
            <a:srgbClr val="D5E1EF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45791" dir="3378596" algn="ctr" rotWithShape="0">
              <a:srgbClr val="808080"/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just" defTabSz="914400" rtl="0" eaLnBrk="1" fontAlgn="base" latinLnBrk="0" hangingPunct="1">
              <a:lnSpc>
                <a:spcPts val="59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36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宋体" pitchFamily="2" charset="-122"/>
              </a:rPr>
              <a:t>                                </a:t>
            </a:r>
            <a:r>
              <a:rPr kumimoji="0" lang="en-US" altLang="zh-CN" sz="36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宋体" pitchFamily="2" charset="-122"/>
              </a:rPr>
              <a:t>The End</a:t>
            </a:r>
          </a:p>
          <a:p>
            <a:pPr marL="0" marR="0" lvl="0" indent="0" algn="just" defTabSz="914400" rtl="0" eaLnBrk="1" fontAlgn="base" latinLnBrk="0" hangingPunct="1">
              <a:lnSpc>
                <a:spcPts val="59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zh-CN" sz="3600" b="1" dirty="0" smtClean="0">
                <a:latin typeface="Calibri" pitchFamily="34" charset="0"/>
                <a:ea typeface="宋体" pitchFamily="2" charset="-122"/>
                <a:cs typeface="宋体" pitchFamily="2" charset="-122"/>
              </a:rPr>
              <a:t>Hansel and Gretel…</a:t>
            </a:r>
            <a:endParaRPr kumimoji="0" lang="en-US" altLang="zh-CN" sz="3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just" defTabSz="914400" rtl="0" eaLnBrk="1" fontAlgn="base" latinLnBrk="0" hangingPunct="1">
              <a:lnSpc>
                <a:spcPts val="59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宋体" pitchFamily="2" charset="-122"/>
              </a:rPr>
              <a:t>keep</a:t>
            </a:r>
            <a:r>
              <a:rPr kumimoji="0" lang="en-US" altLang="zh-CN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宋体" pitchFamily="2" charset="-122"/>
              </a:rPr>
              <a:t> walking         ________ the bird’s song         </a:t>
            </a:r>
          </a:p>
          <a:p>
            <a:pPr marL="0" marR="0" lvl="0" indent="0" algn="just" defTabSz="914400" rtl="0" eaLnBrk="1" fontAlgn="base" latinLnBrk="0" hangingPunct="1">
              <a:lnSpc>
                <a:spcPts val="59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zh-CN" sz="3600" dirty="0" smtClean="0">
                <a:latin typeface="Calibri" pitchFamily="34" charset="0"/>
                <a:ea typeface="宋体" pitchFamily="2" charset="-122"/>
                <a:cs typeface="宋体" pitchFamily="2" charset="-122"/>
              </a:rPr>
              <a:t>        </a:t>
            </a:r>
            <a:r>
              <a:rPr kumimoji="0" lang="en-US" altLang="zh-CN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宋体" pitchFamily="2" charset="-122"/>
              </a:rPr>
              <a:t>the bird _____ them</a:t>
            </a:r>
            <a:r>
              <a:rPr kumimoji="0" lang="en-US" altLang="zh-CN" sz="36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宋体" pitchFamily="2" charset="-122"/>
              </a:rPr>
              <a:t> </a:t>
            </a:r>
            <a:r>
              <a:rPr lang="en-US" altLang="zh-CN" sz="3600" dirty="0" smtClean="0">
                <a:latin typeface="Calibri" pitchFamily="34" charset="0"/>
                <a:ea typeface="宋体" pitchFamily="2" charset="-122"/>
                <a:cs typeface="宋体" pitchFamily="2" charset="-122"/>
              </a:rPr>
              <a:t>___</a:t>
            </a:r>
            <a:r>
              <a:rPr kumimoji="0" lang="en-US" altLang="zh-CN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宋体" pitchFamily="2" charset="-122"/>
              </a:rPr>
              <a:t>a house made  of  bread, cake and candy        _______ part of the house </a:t>
            </a:r>
            <a:r>
              <a:rPr kumimoji="0" lang="en-US" altLang="zh-CN" sz="3600" b="0" i="0" u="none" strike="noStrike" cap="none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宋体" pitchFamily="2" charset="-122"/>
              </a:rPr>
              <a:t>       ________</a:t>
            </a:r>
            <a:r>
              <a:rPr kumimoji="0" lang="en-US" altLang="zh-CN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宋体" pitchFamily="2" charset="-122"/>
              </a:rPr>
              <a:t> the </a:t>
            </a:r>
            <a:r>
              <a:rPr lang="en-US" altLang="zh-CN" sz="3600" dirty="0" smtClean="0">
                <a:latin typeface="Calibri" pitchFamily="34" charset="0"/>
                <a:ea typeface="宋体" pitchFamily="2" charset="-122"/>
                <a:cs typeface="宋体" pitchFamily="2" charset="-122"/>
              </a:rPr>
              <a:t>_______</a:t>
            </a:r>
            <a:r>
              <a:rPr kumimoji="0" lang="en-US" altLang="zh-CN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宋体" pitchFamily="2" charset="-122"/>
              </a:rPr>
              <a:t> of an old woman </a:t>
            </a:r>
            <a:endParaRPr kumimoji="0" lang="en-US" altLang="zh-CN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1" fontAlgn="base" latinLnBrk="0" hangingPunct="1">
              <a:lnSpc>
                <a:spcPts val="55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" name="右箭头 2"/>
          <p:cNvSpPr/>
          <p:nvPr/>
        </p:nvSpPr>
        <p:spPr>
          <a:xfrm>
            <a:off x="2915816" y="2348880"/>
            <a:ext cx="720080" cy="360040"/>
          </a:xfrm>
          <a:prstGeom prst="right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右箭头 3"/>
          <p:cNvSpPr/>
          <p:nvPr/>
        </p:nvSpPr>
        <p:spPr>
          <a:xfrm>
            <a:off x="467544" y="3068960"/>
            <a:ext cx="720080" cy="360040"/>
          </a:xfrm>
          <a:prstGeom prst="right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右箭头 4"/>
          <p:cNvSpPr/>
          <p:nvPr/>
        </p:nvSpPr>
        <p:spPr>
          <a:xfrm>
            <a:off x="5436096" y="3861048"/>
            <a:ext cx="720080" cy="360040"/>
          </a:xfrm>
          <a:prstGeom prst="right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右箭头 5"/>
          <p:cNvSpPr/>
          <p:nvPr/>
        </p:nvSpPr>
        <p:spPr>
          <a:xfrm>
            <a:off x="2987824" y="4653136"/>
            <a:ext cx="720080" cy="360040"/>
          </a:xfrm>
          <a:prstGeom prst="right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TextBox 6"/>
          <p:cNvSpPr txBox="1"/>
          <p:nvPr/>
        </p:nvSpPr>
        <p:spPr>
          <a:xfrm>
            <a:off x="3851920" y="2132859"/>
            <a:ext cx="15121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b="1" dirty="0" smtClean="0">
                <a:solidFill>
                  <a:srgbClr val="000099"/>
                </a:solidFill>
              </a:rPr>
              <a:t>follow</a:t>
            </a:r>
            <a:endParaRPr lang="zh-CN" altLang="en-US" sz="3600" b="1" dirty="0">
              <a:solidFill>
                <a:srgbClr val="000099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915816" y="2926685"/>
            <a:ext cx="12961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b="1" dirty="0" smtClean="0">
                <a:solidFill>
                  <a:srgbClr val="000099"/>
                </a:solidFill>
              </a:rPr>
              <a:t>leads</a:t>
            </a:r>
            <a:endParaRPr lang="zh-CN" altLang="en-US" sz="3600" b="1" dirty="0">
              <a:solidFill>
                <a:srgbClr val="000099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588224" y="3645027"/>
            <a:ext cx="12961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b="1" dirty="0" smtClean="0">
                <a:solidFill>
                  <a:srgbClr val="000099"/>
                </a:solidFill>
              </a:rPr>
              <a:t>eat</a:t>
            </a:r>
            <a:endParaRPr lang="zh-CN" altLang="en-US" sz="3600" b="1" dirty="0">
              <a:solidFill>
                <a:srgbClr val="000099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283968" y="4438853"/>
            <a:ext cx="15121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b="1" dirty="0" smtClean="0">
                <a:solidFill>
                  <a:srgbClr val="000099"/>
                </a:solidFill>
              </a:rPr>
              <a:t>hear</a:t>
            </a:r>
            <a:endParaRPr lang="zh-CN" altLang="en-US" sz="3600" b="1" dirty="0">
              <a:solidFill>
                <a:srgbClr val="000099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436096" y="2924947"/>
            <a:ext cx="7920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b="1" dirty="0" smtClean="0">
                <a:solidFill>
                  <a:srgbClr val="000099"/>
                </a:solidFill>
              </a:rPr>
              <a:t>to</a:t>
            </a:r>
            <a:endParaRPr lang="zh-CN" altLang="en-US" sz="3600" b="1" dirty="0">
              <a:solidFill>
                <a:srgbClr val="000099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804248" y="4437115"/>
            <a:ext cx="15121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b="1" dirty="0" smtClean="0">
                <a:solidFill>
                  <a:srgbClr val="000099"/>
                </a:solidFill>
              </a:rPr>
              <a:t>voice</a:t>
            </a:r>
            <a:endParaRPr lang="zh-CN" altLang="en-US" sz="3600" b="1" dirty="0">
              <a:solidFill>
                <a:srgbClr val="00009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  <p:bldP spid="11" grpId="0"/>
      <p:bldP spid="1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 rot="21122299">
            <a:off x="183737" y="541015"/>
            <a:ext cx="3057831" cy="707886"/>
          </a:xfrm>
          <a:prstGeom prst="rect">
            <a:avLst/>
          </a:prstGeom>
          <a:solidFill>
            <a:srgbClr val="F2CB3A"/>
          </a:solidFill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 rtlCol="0">
            <a:spAutoFit/>
          </a:bodyPr>
          <a:lstStyle/>
          <a:p>
            <a:r>
              <a:rPr lang="en-US" altLang="zh-CN" sz="4000" b="1" dirty="0" smtClean="0">
                <a:latin typeface="Constantia" pitchFamily="18" charset="0"/>
              </a:rPr>
              <a:t>Story Chain</a:t>
            </a:r>
            <a:endParaRPr lang="zh-CN" altLang="en-US" sz="4000" b="1" dirty="0">
              <a:latin typeface="Constantia" pitchFamily="18" charset="0"/>
            </a:endParaRPr>
          </a:p>
        </p:txBody>
      </p:sp>
      <p:pic>
        <p:nvPicPr>
          <p:cNvPr id="8" name="图片 7" descr="timgCAU8DC7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7544" y="1700808"/>
            <a:ext cx="7560840" cy="4578123"/>
          </a:xfrm>
          <a:prstGeom prst="rect">
            <a:avLst/>
          </a:prstGeom>
        </p:spPr>
      </p:pic>
      <p:pic>
        <p:nvPicPr>
          <p:cNvPr id="9" name="图片 8" descr="134967257800806502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012160" y="4365104"/>
            <a:ext cx="1716095" cy="1728192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10" name="TextBox 9"/>
          <p:cNvSpPr txBox="1"/>
          <p:nvPr/>
        </p:nvSpPr>
        <p:spPr>
          <a:xfrm>
            <a:off x="611560" y="1988840"/>
            <a:ext cx="3456384" cy="3539430"/>
          </a:xfrm>
          <a:prstGeom prst="rect">
            <a:avLst/>
          </a:prstGeom>
          <a:solidFill>
            <a:srgbClr val="D3B589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zh-CN" sz="3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omic Sans MS" pitchFamily="66" charset="0"/>
              </a:rPr>
              <a:t>Once upon a time, there were two poor children called Hansel and Gretel…</a:t>
            </a:r>
          </a:p>
          <a:p>
            <a:endParaRPr lang="en-US" altLang="zh-CN" sz="3200" dirty="0" smtClean="0">
              <a:latin typeface="Comic Sans MS" pitchFamily="66" charset="0"/>
            </a:endParaRPr>
          </a:p>
          <a:p>
            <a:r>
              <a:rPr lang="en-US" altLang="zh-CN" sz="3200" dirty="0" smtClean="0">
                <a:latin typeface="Comic Sans MS" pitchFamily="66" charset="0"/>
              </a:rPr>
              <a:t> </a:t>
            </a:r>
            <a:endParaRPr lang="zh-CN" altLang="en-US" sz="3200" dirty="0">
              <a:latin typeface="Comic Sans MS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491880" y="260648"/>
            <a:ext cx="5472608" cy="14388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3500"/>
              </a:lnSpc>
            </a:pPr>
            <a:r>
              <a:rPr lang="en-US" altLang="zh-CN" sz="3200" b="1" dirty="0" smtClean="0">
                <a:latin typeface="Constantia" pitchFamily="18" charset="0"/>
                <a:ea typeface="Tahoma" pitchFamily="34" charset="0"/>
                <a:cs typeface="Tahoma" pitchFamily="34" charset="0"/>
              </a:rPr>
              <a:t>Work in a group to retell the story with the help of the mind map.   </a:t>
            </a:r>
            <a:endParaRPr lang="zh-CN" altLang="en-US" sz="3200" b="1" dirty="0">
              <a:latin typeface="Constantia" pitchFamily="18" charset="0"/>
              <a:cs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-27384"/>
            <a:ext cx="360000" cy="1440000"/>
          </a:xfrm>
          <a:prstGeom prst="rect">
            <a:avLst/>
          </a:prstGeom>
          <a:solidFill>
            <a:srgbClr val="91D1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200" dirty="0">
              <a:solidFill>
                <a:prstClr val="white"/>
              </a:solidFill>
            </a:endParaRPr>
          </a:p>
        </p:txBody>
      </p:sp>
      <p:sp>
        <p:nvSpPr>
          <p:cNvPr id="3" name="矩形 2"/>
          <p:cNvSpPr/>
          <p:nvPr/>
        </p:nvSpPr>
        <p:spPr>
          <a:xfrm>
            <a:off x="0" y="1772816"/>
            <a:ext cx="180000" cy="1440000"/>
          </a:xfrm>
          <a:prstGeom prst="rect">
            <a:avLst/>
          </a:prstGeom>
          <a:solidFill>
            <a:srgbClr val="FFA01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200" dirty="0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0" y="3501008"/>
            <a:ext cx="180000" cy="1440000"/>
          </a:xfrm>
          <a:prstGeom prst="rect">
            <a:avLst/>
          </a:prstGeom>
          <a:solidFill>
            <a:srgbClr val="00C5B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200" dirty="0">
              <a:solidFill>
                <a:prstClr val="white"/>
              </a:solidFill>
            </a:endParaRPr>
          </a:p>
        </p:txBody>
      </p:sp>
      <p:sp>
        <p:nvSpPr>
          <p:cNvPr id="5" name="矩形 4"/>
          <p:cNvSpPr/>
          <p:nvPr/>
        </p:nvSpPr>
        <p:spPr>
          <a:xfrm>
            <a:off x="0" y="5373216"/>
            <a:ext cx="180000" cy="1440000"/>
          </a:xfrm>
          <a:prstGeom prst="rect">
            <a:avLst/>
          </a:prstGeom>
          <a:solidFill>
            <a:srgbClr val="FF47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200" dirty="0">
              <a:solidFill>
                <a:prstClr val="white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11560" y="188640"/>
            <a:ext cx="3220753" cy="646331"/>
          </a:xfrm>
          <a:prstGeom prst="rect">
            <a:avLst/>
          </a:prstGeom>
          <a:solidFill>
            <a:srgbClr val="F0C114"/>
          </a:solidFill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none" rtlCol="0">
            <a:spAutoFit/>
          </a:bodyPr>
          <a:lstStyle/>
          <a:p>
            <a:r>
              <a:rPr lang="en-US" altLang="zh-CN" sz="3600" b="1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Continuation</a:t>
            </a:r>
            <a:endParaRPr lang="zh-CN" altLang="en-US" sz="3600" b="1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8" name="直接连接符 7"/>
          <p:cNvCxnSpPr/>
          <p:nvPr/>
        </p:nvCxnSpPr>
        <p:spPr>
          <a:xfrm>
            <a:off x="611560" y="3212976"/>
            <a:ext cx="8208912" cy="0"/>
          </a:xfrm>
          <a:prstGeom prst="line">
            <a:avLst/>
          </a:prstGeom>
          <a:ln w="25400">
            <a:solidFill>
              <a:srgbClr val="FF4747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椭圆 8"/>
          <p:cNvSpPr/>
          <p:nvPr/>
        </p:nvSpPr>
        <p:spPr>
          <a:xfrm>
            <a:off x="827587" y="3101877"/>
            <a:ext cx="168019" cy="224025"/>
          </a:xfrm>
          <a:prstGeom prst="ellipse">
            <a:avLst/>
          </a:prstGeom>
          <a:solidFill>
            <a:srgbClr val="00C5BE"/>
          </a:solidFill>
          <a:ln w="50800">
            <a:solidFill>
              <a:schemeClr val="bg1"/>
            </a:solidFill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0" name="椭圆 9"/>
          <p:cNvSpPr/>
          <p:nvPr/>
        </p:nvSpPr>
        <p:spPr>
          <a:xfrm>
            <a:off x="2531776" y="3101877"/>
            <a:ext cx="168019" cy="224025"/>
          </a:xfrm>
          <a:prstGeom prst="ellipse">
            <a:avLst/>
          </a:prstGeom>
          <a:solidFill>
            <a:srgbClr val="00C5BE"/>
          </a:solidFill>
          <a:ln w="50800">
            <a:solidFill>
              <a:schemeClr val="bg1"/>
            </a:solidFill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1" name="椭圆 10"/>
          <p:cNvSpPr/>
          <p:nvPr/>
        </p:nvSpPr>
        <p:spPr>
          <a:xfrm>
            <a:off x="2823237" y="3101877"/>
            <a:ext cx="168019" cy="224025"/>
          </a:xfrm>
          <a:prstGeom prst="ellipse">
            <a:avLst/>
          </a:prstGeom>
          <a:solidFill>
            <a:srgbClr val="00C5BE"/>
          </a:solidFill>
          <a:ln w="50800">
            <a:solidFill>
              <a:schemeClr val="bg1"/>
            </a:solidFill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椭圆 11"/>
          <p:cNvSpPr/>
          <p:nvPr/>
        </p:nvSpPr>
        <p:spPr>
          <a:xfrm>
            <a:off x="4115952" y="3101877"/>
            <a:ext cx="168019" cy="224025"/>
          </a:xfrm>
          <a:prstGeom prst="ellipse">
            <a:avLst/>
          </a:prstGeom>
          <a:solidFill>
            <a:srgbClr val="00C5BE"/>
          </a:solidFill>
          <a:ln w="50800">
            <a:solidFill>
              <a:schemeClr val="bg1"/>
            </a:solidFill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3" name="椭圆 12"/>
          <p:cNvSpPr/>
          <p:nvPr/>
        </p:nvSpPr>
        <p:spPr>
          <a:xfrm>
            <a:off x="4818887" y="3101877"/>
            <a:ext cx="168019" cy="224025"/>
          </a:xfrm>
          <a:prstGeom prst="ellipse">
            <a:avLst/>
          </a:prstGeom>
          <a:solidFill>
            <a:srgbClr val="00C5BE"/>
          </a:solidFill>
          <a:ln w="50800">
            <a:solidFill>
              <a:schemeClr val="bg1"/>
            </a:solidFill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4" name="椭圆 13"/>
          <p:cNvSpPr/>
          <p:nvPr/>
        </p:nvSpPr>
        <p:spPr>
          <a:xfrm>
            <a:off x="5364091" y="3101877"/>
            <a:ext cx="168019" cy="224025"/>
          </a:xfrm>
          <a:prstGeom prst="ellipse">
            <a:avLst/>
          </a:prstGeom>
          <a:solidFill>
            <a:srgbClr val="00C5BE"/>
          </a:solidFill>
          <a:ln w="50800">
            <a:solidFill>
              <a:schemeClr val="bg1"/>
            </a:solidFill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5" name="椭圆 14"/>
          <p:cNvSpPr/>
          <p:nvPr/>
        </p:nvSpPr>
        <p:spPr>
          <a:xfrm>
            <a:off x="7068280" y="3101877"/>
            <a:ext cx="168019" cy="224025"/>
          </a:xfrm>
          <a:prstGeom prst="ellipse">
            <a:avLst/>
          </a:prstGeom>
          <a:solidFill>
            <a:srgbClr val="00C5BE"/>
          </a:solidFill>
          <a:ln w="50800">
            <a:solidFill>
              <a:schemeClr val="bg1"/>
            </a:solidFill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6" name="椭圆 15"/>
          <p:cNvSpPr/>
          <p:nvPr/>
        </p:nvSpPr>
        <p:spPr>
          <a:xfrm>
            <a:off x="7884368" y="3132967"/>
            <a:ext cx="168019" cy="224025"/>
          </a:xfrm>
          <a:prstGeom prst="ellipse">
            <a:avLst/>
          </a:prstGeom>
          <a:solidFill>
            <a:srgbClr val="00C5BE"/>
          </a:solidFill>
          <a:ln w="50800">
            <a:solidFill>
              <a:schemeClr val="bg1"/>
            </a:solidFill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grpSp>
        <p:nvGrpSpPr>
          <p:cNvPr id="7" name="组合 20"/>
          <p:cNvGrpSpPr/>
          <p:nvPr/>
        </p:nvGrpSpPr>
        <p:grpSpPr>
          <a:xfrm>
            <a:off x="7261243" y="260648"/>
            <a:ext cx="1715377" cy="1490894"/>
            <a:chOff x="7203108" y="767104"/>
            <a:chExt cx="1382419" cy="1728270"/>
          </a:xfrm>
        </p:grpSpPr>
        <p:sp>
          <p:nvSpPr>
            <p:cNvPr id="17" name="泪滴形 16"/>
            <p:cNvSpPr/>
            <p:nvPr/>
          </p:nvSpPr>
          <p:spPr>
            <a:xfrm rot="8100000">
              <a:off x="7203108" y="767104"/>
              <a:ext cx="1382419" cy="1728270"/>
            </a:xfrm>
            <a:prstGeom prst="teardrop">
              <a:avLst>
                <a:gd name="adj" fmla="val 200000"/>
              </a:avLst>
            </a:prstGeom>
            <a:solidFill>
              <a:srgbClr val="91D101"/>
            </a:solidFill>
            <a:ln>
              <a:solidFill>
                <a:srgbClr val="91D101"/>
              </a:solidFill>
            </a:ln>
            <a:effectLst>
              <a:innerShdw blurRad="114300">
                <a:prstClr val="black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9" name="椭圆 18"/>
            <p:cNvSpPr/>
            <p:nvPr/>
          </p:nvSpPr>
          <p:spPr>
            <a:xfrm>
              <a:off x="7286228" y="1046039"/>
              <a:ext cx="1231491" cy="1231491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7299065" y="1359328"/>
              <a:ext cx="1205525" cy="42360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2800" b="1" dirty="0" smtClean="0">
                  <a:latin typeface="微软雅黑" pitchFamily="34" charset="-122"/>
                  <a:ea typeface="微软雅黑" pitchFamily="34" charset="-122"/>
                </a:rPr>
                <a:t>Ending?</a:t>
              </a:r>
              <a:endParaRPr lang="zh-CN" altLang="en-US" sz="2800" b="1" dirty="0"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26" name="左大括号 25"/>
          <p:cNvSpPr/>
          <p:nvPr/>
        </p:nvSpPr>
        <p:spPr>
          <a:xfrm rot="5400000">
            <a:off x="5985014" y="1895976"/>
            <a:ext cx="618353" cy="1716192"/>
          </a:xfrm>
          <a:prstGeom prst="leftBrace">
            <a:avLst>
              <a:gd name="adj1" fmla="val 12860"/>
              <a:gd name="adj2" fmla="val 49999"/>
            </a:avLst>
          </a:prstGeom>
          <a:ln w="25400">
            <a:solidFill>
              <a:srgbClr val="FFA01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27" name="左大括号 26"/>
          <p:cNvSpPr/>
          <p:nvPr/>
        </p:nvSpPr>
        <p:spPr>
          <a:xfrm rot="5400000">
            <a:off x="1454514" y="1901977"/>
            <a:ext cx="618353" cy="1704189"/>
          </a:xfrm>
          <a:prstGeom prst="leftBrace">
            <a:avLst>
              <a:gd name="adj1" fmla="val 12860"/>
              <a:gd name="adj2" fmla="val 49999"/>
            </a:avLst>
          </a:prstGeom>
          <a:ln w="25400">
            <a:solidFill>
              <a:srgbClr val="FFA01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28" name="左大括号 27"/>
          <p:cNvSpPr/>
          <p:nvPr/>
        </p:nvSpPr>
        <p:spPr>
          <a:xfrm rot="5400000">
            <a:off x="3580326" y="1783543"/>
            <a:ext cx="618353" cy="1941057"/>
          </a:xfrm>
          <a:prstGeom prst="leftBrace">
            <a:avLst>
              <a:gd name="adj1" fmla="val 12860"/>
              <a:gd name="adj2" fmla="val 49999"/>
            </a:avLst>
          </a:prstGeom>
          <a:ln w="25400">
            <a:solidFill>
              <a:srgbClr val="FFA01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611560" y="1772816"/>
            <a:ext cx="2088232" cy="523220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Beginning</a:t>
            </a:r>
            <a:endParaRPr lang="zh-CN" altLang="en-US" sz="28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2843808" y="1772816"/>
            <a:ext cx="2664296" cy="523220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Development</a:t>
            </a:r>
            <a:endParaRPr lang="zh-CN" altLang="en-US" sz="28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5652120" y="1772816"/>
            <a:ext cx="1513044" cy="523220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Climax</a:t>
            </a:r>
            <a:endParaRPr lang="zh-CN" altLang="en-US" sz="28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395536" y="3501008"/>
            <a:ext cx="853244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sz="3600" dirty="0" smtClean="0">
                <a:solidFill>
                  <a:schemeClr val="bg1"/>
                </a:solidFill>
              </a:rPr>
              <a:t>▶ </a:t>
            </a:r>
            <a:r>
              <a:rPr lang="en-US" altLang="zh-CN" sz="3600" dirty="0" smtClean="0">
                <a:solidFill>
                  <a:schemeClr val="bg1"/>
                </a:solidFill>
              </a:rPr>
              <a:t>What happened between the witch and  </a:t>
            </a:r>
          </a:p>
          <a:p>
            <a:r>
              <a:rPr lang="en-US" altLang="zh-CN" sz="3600" dirty="0" smtClean="0">
                <a:solidFill>
                  <a:schemeClr val="bg1"/>
                </a:solidFill>
              </a:rPr>
              <a:t>   the children?</a:t>
            </a:r>
          </a:p>
          <a:p>
            <a:r>
              <a:rPr lang="zh-CN" altLang="zh-CN" sz="3600" dirty="0" smtClean="0">
                <a:solidFill>
                  <a:schemeClr val="bg1"/>
                </a:solidFill>
              </a:rPr>
              <a:t>▶ </a:t>
            </a:r>
            <a:r>
              <a:rPr lang="en-US" altLang="zh-CN" sz="3600" dirty="0" smtClean="0">
                <a:solidFill>
                  <a:schemeClr val="bg1"/>
                </a:solidFill>
              </a:rPr>
              <a:t>Did the children get home successfully in   </a:t>
            </a:r>
          </a:p>
          <a:p>
            <a:r>
              <a:rPr lang="en-US" altLang="zh-CN" sz="3600" dirty="0" smtClean="0">
                <a:solidFill>
                  <a:schemeClr val="bg1"/>
                </a:solidFill>
              </a:rPr>
              <a:t>   the end?  If yes,  how did they do it? If not, </a:t>
            </a:r>
          </a:p>
          <a:p>
            <a:r>
              <a:rPr lang="en-US" altLang="zh-CN" sz="3600" dirty="0" smtClean="0">
                <a:solidFill>
                  <a:schemeClr val="bg1"/>
                </a:solidFill>
              </a:rPr>
              <a:t>   what happened?</a:t>
            </a:r>
          </a:p>
          <a:p>
            <a:endParaRPr lang="en-US" altLang="zh-CN" sz="3600" dirty="0" smtClean="0">
              <a:solidFill>
                <a:schemeClr val="bg1"/>
              </a:solidFill>
            </a:endParaRPr>
          </a:p>
          <a:p>
            <a:endParaRPr lang="zh-CN" altLang="en-US" sz="3600" dirty="0" smtClean="0">
              <a:solidFill>
                <a:schemeClr val="bg1"/>
              </a:solidFill>
            </a:endParaRPr>
          </a:p>
        </p:txBody>
      </p:sp>
      <p:pic>
        <p:nvPicPr>
          <p:cNvPr id="34" name="图片 33" descr="timgCAGGH1U8_副本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172400" y="5949280"/>
            <a:ext cx="800755" cy="7930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9421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t="-4000"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 rot="795873">
            <a:off x="5347019" y="849299"/>
            <a:ext cx="14401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b="1" dirty="0" smtClean="0">
                <a:solidFill>
                  <a:srgbClr val="000000"/>
                </a:solidFill>
                <a:latin typeface="Comic Sans MS" pitchFamily="66" charset="0"/>
              </a:rPr>
              <a:t>Why? </a:t>
            </a:r>
            <a:endParaRPr lang="zh-CN" altLang="en-US" sz="3600" b="1" dirty="0">
              <a:solidFill>
                <a:srgbClr val="000000"/>
              </a:solidFill>
              <a:latin typeface="Comic Sans MS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 rot="795873">
            <a:off x="5923083" y="1929419"/>
            <a:ext cx="14401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b="1" dirty="0" smtClean="0">
                <a:solidFill>
                  <a:srgbClr val="000000"/>
                </a:solidFill>
                <a:latin typeface="Comic Sans MS" pitchFamily="66" charset="0"/>
              </a:rPr>
              <a:t>How ? </a:t>
            </a:r>
            <a:endParaRPr lang="zh-CN" altLang="en-US" sz="3600" b="1" dirty="0">
              <a:solidFill>
                <a:srgbClr val="000000"/>
              </a:solidFill>
              <a:latin typeface="Comic Sans MS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 rot="20930267">
            <a:off x="5058986" y="2721507"/>
            <a:ext cx="14401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b="1" dirty="0" smtClean="0">
                <a:solidFill>
                  <a:srgbClr val="000000"/>
                </a:solidFill>
                <a:latin typeface="Comic Sans MS" pitchFamily="66" charset="0"/>
              </a:rPr>
              <a:t>If… </a:t>
            </a:r>
            <a:endParaRPr lang="zh-CN" altLang="en-US" sz="3600" b="1" dirty="0">
              <a:solidFill>
                <a:srgbClr val="000000"/>
              </a:solidFill>
              <a:latin typeface="Comic Sans MS" pitchFamily="66" charset="0"/>
            </a:endParaRPr>
          </a:p>
        </p:txBody>
      </p:sp>
      <p:sp>
        <p:nvSpPr>
          <p:cNvPr id="6" name="矩形 5"/>
          <p:cNvSpPr/>
          <p:nvPr/>
        </p:nvSpPr>
        <p:spPr>
          <a:xfrm rot="21076849">
            <a:off x="3307276" y="4726299"/>
            <a:ext cx="5112568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en-US" altLang="zh-CN" sz="54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Share  your ideas</a:t>
            </a:r>
            <a:endParaRPr lang="zh-CN" altLang="en-US" sz="54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6512" y="692700"/>
            <a:ext cx="9107488" cy="3939540"/>
          </a:xfrm>
          <a:prstGeom prst="rect">
            <a:avLst/>
          </a:prstGeom>
          <a:solidFill>
            <a:srgbClr val="080808">
              <a:alpha val="78824"/>
            </a:srgbClr>
          </a:solidFill>
        </p:spPr>
        <p:txBody>
          <a:bodyPr wrap="square" rtlCol="0">
            <a:spAutoFit/>
          </a:bodyPr>
          <a:lstStyle/>
          <a:p>
            <a:pPr marL="342900" indent="-342900">
              <a:lnSpc>
                <a:spcPts val="5000"/>
              </a:lnSpc>
              <a:buAutoNum type="arabicPeriod"/>
            </a:pPr>
            <a:r>
              <a:rPr lang="en-US" altLang="zh-CN" sz="3200" dirty="0" smtClean="0">
                <a:solidFill>
                  <a:srgbClr val="FFFF00"/>
                </a:solidFill>
                <a:latin typeface="Comic Sans MS" pitchFamily="66" charset="0"/>
              </a:rPr>
              <a:t>Do you think it the best way to find their    </a:t>
            </a:r>
          </a:p>
          <a:p>
            <a:pPr marL="342900" indent="-342900">
              <a:lnSpc>
                <a:spcPts val="5000"/>
              </a:lnSpc>
            </a:pPr>
            <a:r>
              <a:rPr lang="en-US" altLang="zh-CN" sz="3200" dirty="0" smtClean="0">
                <a:solidFill>
                  <a:srgbClr val="FFFF00"/>
                </a:solidFill>
                <a:latin typeface="Comic Sans MS" pitchFamily="66" charset="0"/>
              </a:rPr>
              <a:t>    way home by dropping stones along the   </a:t>
            </a:r>
          </a:p>
          <a:p>
            <a:pPr marL="342900" indent="-342900">
              <a:lnSpc>
                <a:spcPts val="5000"/>
              </a:lnSpc>
            </a:pPr>
            <a:r>
              <a:rPr lang="en-US" altLang="zh-CN" sz="3200" dirty="0" smtClean="0">
                <a:solidFill>
                  <a:srgbClr val="FFFF00"/>
                </a:solidFill>
                <a:latin typeface="Comic Sans MS" pitchFamily="66" charset="0"/>
              </a:rPr>
              <a:t>    way? What if the stones are kicked away   </a:t>
            </a:r>
          </a:p>
          <a:p>
            <a:pPr marL="342900" indent="-342900">
              <a:lnSpc>
                <a:spcPts val="5000"/>
              </a:lnSpc>
            </a:pPr>
            <a:r>
              <a:rPr lang="en-US" altLang="zh-CN" sz="3200" dirty="0" smtClean="0">
                <a:solidFill>
                  <a:srgbClr val="FFFF00"/>
                </a:solidFill>
                <a:latin typeface="Comic Sans MS" pitchFamily="66" charset="0"/>
              </a:rPr>
              <a:t>    or picked up by others?</a:t>
            </a:r>
          </a:p>
          <a:p>
            <a:pPr marL="342900" indent="-342900">
              <a:lnSpc>
                <a:spcPts val="5000"/>
              </a:lnSpc>
            </a:pPr>
            <a:r>
              <a:rPr lang="en-US" altLang="zh-CN" sz="3200" dirty="0" smtClean="0">
                <a:solidFill>
                  <a:srgbClr val="00FF00"/>
                </a:solidFill>
                <a:latin typeface="Comic Sans MS" pitchFamily="66" charset="0"/>
              </a:rPr>
              <a:t>2. Can you think of other ways to protect the two children from being killed?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FFFF"/>
            </a:gs>
            <a:gs pos="7001">
              <a:srgbClr val="E6E6E6"/>
            </a:gs>
            <a:gs pos="32001">
              <a:srgbClr val="7D8496"/>
            </a:gs>
            <a:gs pos="47000">
              <a:srgbClr val="E6E6E6"/>
            </a:gs>
            <a:gs pos="85001">
              <a:srgbClr val="7D8496"/>
            </a:gs>
            <a:gs pos="100000">
              <a:srgbClr val="E6E6E6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476521" y="128632"/>
            <a:ext cx="524760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Impact" pitchFamily="34" charset="0"/>
              </a:rPr>
              <a:t>Learning Objectives</a:t>
            </a:r>
            <a:endParaRPr lang="zh-CN" altLang="en-US" sz="3600" dirty="0">
              <a:solidFill>
                <a:prstClr val="black">
                  <a:lumMod val="85000"/>
                  <a:lumOff val="15000"/>
                </a:prstClr>
              </a:solidFill>
              <a:latin typeface="Impact" pitchFamily="34" charset="0"/>
            </a:endParaRPr>
          </a:p>
        </p:txBody>
      </p:sp>
      <p:cxnSp>
        <p:nvCxnSpPr>
          <p:cNvPr id="8" name="直接连接符 7"/>
          <p:cNvCxnSpPr/>
          <p:nvPr/>
        </p:nvCxnSpPr>
        <p:spPr>
          <a:xfrm>
            <a:off x="521550" y="908720"/>
            <a:ext cx="4050450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1" name="组合 20"/>
          <p:cNvGrpSpPr/>
          <p:nvPr/>
        </p:nvGrpSpPr>
        <p:grpSpPr>
          <a:xfrm>
            <a:off x="395536" y="980728"/>
            <a:ext cx="8424936" cy="5688632"/>
            <a:chOff x="3095836" y="1364772"/>
            <a:chExt cx="2808312" cy="3779476"/>
          </a:xfrm>
        </p:grpSpPr>
        <p:sp>
          <p:nvSpPr>
            <p:cNvPr id="13" name="椭圆 68"/>
            <p:cNvSpPr/>
            <p:nvPr/>
          </p:nvSpPr>
          <p:spPr>
            <a:xfrm>
              <a:off x="4279659" y="3295389"/>
              <a:ext cx="1401767" cy="1848859"/>
            </a:xfrm>
            <a:custGeom>
              <a:avLst/>
              <a:gdLst/>
              <a:ahLst/>
              <a:cxnLst/>
              <a:rect l="l" t="t" r="r" b="b"/>
              <a:pathLst>
                <a:path w="1401767" h="1386644">
                  <a:moveTo>
                    <a:pt x="233035" y="0"/>
                  </a:moveTo>
                  <a:lnTo>
                    <a:pt x="640881" y="0"/>
                  </a:lnTo>
                  <a:cubicBezTo>
                    <a:pt x="633096" y="19935"/>
                    <a:pt x="629318" y="41634"/>
                    <a:pt x="629318" y="64216"/>
                  </a:cubicBezTo>
                  <a:cubicBezTo>
                    <a:pt x="629318" y="173647"/>
                    <a:pt x="718028" y="262357"/>
                    <a:pt x="827459" y="262357"/>
                  </a:cubicBezTo>
                  <a:cubicBezTo>
                    <a:pt x="936890" y="262357"/>
                    <a:pt x="1025600" y="173647"/>
                    <a:pt x="1025600" y="64216"/>
                  </a:cubicBezTo>
                  <a:cubicBezTo>
                    <a:pt x="1025600" y="41634"/>
                    <a:pt x="1021823" y="19935"/>
                    <a:pt x="1014038" y="0"/>
                  </a:cubicBezTo>
                  <a:lnTo>
                    <a:pt x="1401767" y="0"/>
                  </a:lnTo>
                  <a:lnTo>
                    <a:pt x="1401767" y="1168732"/>
                  </a:lnTo>
                  <a:lnTo>
                    <a:pt x="956993" y="1168732"/>
                  </a:lnTo>
                  <a:cubicBezTo>
                    <a:pt x="968847" y="1188427"/>
                    <a:pt x="974696" y="1211557"/>
                    <a:pt x="974696" y="1236054"/>
                  </a:cubicBezTo>
                  <a:cubicBezTo>
                    <a:pt x="974696" y="1319223"/>
                    <a:pt x="907275" y="1386644"/>
                    <a:pt x="824106" y="1386644"/>
                  </a:cubicBezTo>
                  <a:cubicBezTo>
                    <a:pt x="740937" y="1386644"/>
                    <a:pt x="673516" y="1319223"/>
                    <a:pt x="673516" y="1236054"/>
                  </a:cubicBezTo>
                  <a:cubicBezTo>
                    <a:pt x="673516" y="1211557"/>
                    <a:pt x="679365" y="1188427"/>
                    <a:pt x="691220" y="1168732"/>
                  </a:cubicBezTo>
                  <a:lnTo>
                    <a:pt x="233035" y="1168732"/>
                  </a:lnTo>
                  <a:lnTo>
                    <a:pt x="233035" y="733499"/>
                  </a:lnTo>
                  <a:cubicBezTo>
                    <a:pt x="212516" y="743855"/>
                    <a:pt x="189291" y="749187"/>
                    <a:pt x="164821" y="749187"/>
                  </a:cubicBezTo>
                  <a:cubicBezTo>
                    <a:pt x="73793" y="749187"/>
                    <a:pt x="0" y="675395"/>
                    <a:pt x="0" y="584366"/>
                  </a:cubicBezTo>
                  <a:cubicBezTo>
                    <a:pt x="0" y="493338"/>
                    <a:pt x="73793" y="419545"/>
                    <a:pt x="164821" y="419545"/>
                  </a:cubicBezTo>
                  <a:cubicBezTo>
                    <a:pt x="189291" y="419545"/>
                    <a:pt x="212516" y="424878"/>
                    <a:pt x="233035" y="435233"/>
                  </a:cubicBezTo>
                  <a:close/>
                </a:path>
              </a:pathLst>
            </a:custGeom>
            <a:solidFill>
              <a:srgbClr val="1A7BA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4" name="矩形 65"/>
            <p:cNvSpPr/>
            <p:nvPr/>
          </p:nvSpPr>
          <p:spPr>
            <a:xfrm>
              <a:off x="3095836" y="2996953"/>
              <a:ext cx="1406366" cy="1856747"/>
            </a:xfrm>
            <a:custGeom>
              <a:avLst/>
              <a:gdLst/>
              <a:ahLst/>
              <a:cxnLst/>
              <a:rect l="l" t="t" r="r" b="b"/>
              <a:pathLst>
                <a:path w="1406366" h="1392560">
                  <a:moveTo>
                    <a:pt x="822000" y="0"/>
                  </a:moveTo>
                  <a:cubicBezTo>
                    <a:pt x="913029" y="0"/>
                    <a:pt x="986821" y="73793"/>
                    <a:pt x="986821" y="164821"/>
                  </a:cubicBezTo>
                  <a:cubicBezTo>
                    <a:pt x="986821" y="185675"/>
                    <a:pt x="982948" y="205623"/>
                    <a:pt x="975467" y="223828"/>
                  </a:cubicBezTo>
                  <a:lnTo>
                    <a:pt x="1406366" y="223828"/>
                  </a:lnTo>
                  <a:lnTo>
                    <a:pt x="1406366" y="633859"/>
                  </a:lnTo>
                  <a:cubicBezTo>
                    <a:pt x="1386081" y="625588"/>
                    <a:pt x="1363875" y="621361"/>
                    <a:pt x="1340681" y="621361"/>
                  </a:cubicBezTo>
                  <a:cubicBezTo>
                    <a:pt x="1237497" y="621361"/>
                    <a:pt x="1153848" y="705009"/>
                    <a:pt x="1153848" y="808194"/>
                  </a:cubicBezTo>
                  <a:cubicBezTo>
                    <a:pt x="1153848" y="911379"/>
                    <a:pt x="1237497" y="995027"/>
                    <a:pt x="1340681" y="995027"/>
                  </a:cubicBezTo>
                  <a:cubicBezTo>
                    <a:pt x="1363875" y="995027"/>
                    <a:pt x="1386081" y="990802"/>
                    <a:pt x="1406366" y="982530"/>
                  </a:cubicBezTo>
                  <a:lnTo>
                    <a:pt x="1406366" y="1392560"/>
                  </a:lnTo>
                  <a:lnTo>
                    <a:pt x="237634" y="1392560"/>
                  </a:lnTo>
                  <a:lnTo>
                    <a:pt x="237634" y="927784"/>
                  </a:lnTo>
                  <a:cubicBezTo>
                    <a:pt x="214351" y="948086"/>
                    <a:pt x="183720" y="958784"/>
                    <a:pt x="150590" y="958784"/>
                  </a:cubicBezTo>
                  <a:cubicBezTo>
                    <a:pt x="67421" y="958784"/>
                    <a:pt x="0" y="891363"/>
                    <a:pt x="0" y="808194"/>
                  </a:cubicBezTo>
                  <a:cubicBezTo>
                    <a:pt x="0" y="725025"/>
                    <a:pt x="67421" y="657604"/>
                    <a:pt x="150590" y="657604"/>
                  </a:cubicBezTo>
                  <a:cubicBezTo>
                    <a:pt x="183720" y="657604"/>
                    <a:pt x="214351" y="668302"/>
                    <a:pt x="237634" y="688604"/>
                  </a:cubicBezTo>
                  <a:lnTo>
                    <a:pt x="237634" y="223828"/>
                  </a:lnTo>
                  <a:lnTo>
                    <a:pt x="668533" y="223828"/>
                  </a:lnTo>
                  <a:cubicBezTo>
                    <a:pt x="661052" y="205623"/>
                    <a:pt x="657179" y="185675"/>
                    <a:pt x="657179" y="164821"/>
                  </a:cubicBezTo>
                  <a:cubicBezTo>
                    <a:pt x="657179" y="73793"/>
                    <a:pt x="730972" y="0"/>
                    <a:pt x="822000" y="0"/>
                  </a:cubicBezTo>
                  <a:close/>
                </a:path>
              </a:pathLst>
            </a:cu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5" name="椭圆 75"/>
            <p:cNvSpPr/>
            <p:nvPr/>
          </p:nvSpPr>
          <p:spPr>
            <a:xfrm>
              <a:off x="3333470" y="1364772"/>
              <a:ext cx="1425662" cy="1911877"/>
            </a:xfrm>
            <a:custGeom>
              <a:avLst/>
              <a:gdLst/>
              <a:ahLst/>
              <a:cxnLst/>
              <a:rect l="l" t="t" r="r" b="b"/>
              <a:pathLst>
                <a:path w="1425662" h="1433908">
                  <a:moveTo>
                    <a:pt x="584366" y="0"/>
                  </a:moveTo>
                  <a:cubicBezTo>
                    <a:pt x="667535" y="0"/>
                    <a:pt x="734956" y="67421"/>
                    <a:pt x="734956" y="150590"/>
                  </a:cubicBezTo>
                  <a:cubicBezTo>
                    <a:pt x="734956" y="197370"/>
                    <a:pt x="713626" y="239167"/>
                    <a:pt x="678832" y="265176"/>
                  </a:cubicBezTo>
                  <a:lnTo>
                    <a:pt x="1168733" y="265176"/>
                  </a:lnTo>
                  <a:lnTo>
                    <a:pt x="1168733" y="716520"/>
                  </a:lnTo>
                  <a:cubicBezTo>
                    <a:pt x="1193634" y="695548"/>
                    <a:pt x="1225973" y="684721"/>
                    <a:pt x="1260841" y="684721"/>
                  </a:cubicBezTo>
                  <a:cubicBezTo>
                    <a:pt x="1351870" y="684721"/>
                    <a:pt x="1425662" y="758513"/>
                    <a:pt x="1425662" y="849542"/>
                  </a:cubicBezTo>
                  <a:cubicBezTo>
                    <a:pt x="1425662" y="940571"/>
                    <a:pt x="1351870" y="1014363"/>
                    <a:pt x="1260841" y="1014363"/>
                  </a:cubicBezTo>
                  <a:cubicBezTo>
                    <a:pt x="1225973" y="1014363"/>
                    <a:pt x="1193634" y="1003536"/>
                    <a:pt x="1168733" y="982566"/>
                  </a:cubicBezTo>
                  <a:lnTo>
                    <a:pt x="1168733" y="1433908"/>
                  </a:lnTo>
                  <a:lnTo>
                    <a:pt x="765724" y="1433908"/>
                  </a:lnTo>
                  <a:cubicBezTo>
                    <a:pt x="770905" y="1418114"/>
                    <a:pt x="773249" y="1401256"/>
                    <a:pt x="773249" y="1383851"/>
                  </a:cubicBezTo>
                  <a:cubicBezTo>
                    <a:pt x="773249" y="1279093"/>
                    <a:pt x="688325" y="1194168"/>
                    <a:pt x="583566" y="1194168"/>
                  </a:cubicBezTo>
                  <a:cubicBezTo>
                    <a:pt x="478807" y="1194168"/>
                    <a:pt x="393882" y="1279093"/>
                    <a:pt x="393882" y="1383851"/>
                  </a:cubicBezTo>
                  <a:cubicBezTo>
                    <a:pt x="393882" y="1401256"/>
                    <a:pt x="396227" y="1418114"/>
                    <a:pt x="401408" y="1433908"/>
                  </a:cubicBezTo>
                  <a:lnTo>
                    <a:pt x="0" y="1433908"/>
                  </a:lnTo>
                  <a:lnTo>
                    <a:pt x="0" y="265176"/>
                  </a:lnTo>
                  <a:lnTo>
                    <a:pt x="489901" y="265176"/>
                  </a:lnTo>
                  <a:cubicBezTo>
                    <a:pt x="455106" y="239167"/>
                    <a:pt x="433776" y="197370"/>
                    <a:pt x="433776" y="150590"/>
                  </a:cubicBezTo>
                  <a:cubicBezTo>
                    <a:pt x="433776" y="67421"/>
                    <a:pt x="501197" y="0"/>
                    <a:pt x="584366" y="0"/>
                  </a:cubicBezTo>
                  <a:close/>
                </a:path>
              </a:pathLst>
            </a:custGeom>
            <a:solidFill>
              <a:srgbClr val="1A7BA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6" name="椭圆 76"/>
            <p:cNvSpPr/>
            <p:nvPr/>
          </p:nvSpPr>
          <p:spPr>
            <a:xfrm>
              <a:off x="4519392" y="1718341"/>
              <a:ext cx="1384756" cy="1877963"/>
            </a:xfrm>
            <a:custGeom>
              <a:avLst/>
              <a:gdLst/>
              <a:ahLst/>
              <a:cxnLst/>
              <a:rect l="l" t="t" r="r" b="b"/>
              <a:pathLst>
                <a:path w="1384756" h="1408472">
                  <a:moveTo>
                    <a:pt x="0" y="0"/>
                  </a:moveTo>
                  <a:lnTo>
                    <a:pt x="1168732" y="0"/>
                  </a:lnTo>
                  <a:lnTo>
                    <a:pt x="1168732" y="450207"/>
                  </a:lnTo>
                  <a:cubicBezTo>
                    <a:pt x="1188073" y="439244"/>
                    <a:pt x="1210481" y="433776"/>
                    <a:pt x="1234166" y="433776"/>
                  </a:cubicBezTo>
                  <a:cubicBezTo>
                    <a:pt x="1317335" y="433776"/>
                    <a:pt x="1384756" y="501197"/>
                    <a:pt x="1384756" y="584366"/>
                  </a:cubicBezTo>
                  <a:cubicBezTo>
                    <a:pt x="1384756" y="667535"/>
                    <a:pt x="1317335" y="734956"/>
                    <a:pt x="1234166" y="734956"/>
                  </a:cubicBezTo>
                  <a:cubicBezTo>
                    <a:pt x="1210481" y="734956"/>
                    <a:pt x="1188073" y="729488"/>
                    <a:pt x="1168732" y="718526"/>
                  </a:cubicBezTo>
                  <a:lnTo>
                    <a:pt x="1168732" y="1168732"/>
                  </a:lnTo>
                  <a:lnTo>
                    <a:pt x="728979" y="1168732"/>
                  </a:lnTo>
                  <a:cubicBezTo>
                    <a:pt x="742528" y="1190517"/>
                    <a:pt x="749187" y="1216306"/>
                    <a:pt x="749187" y="1243651"/>
                  </a:cubicBezTo>
                  <a:cubicBezTo>
                    <a:pt x="749187" y="1334680"/>
                    <a:pt x="675394" y="1408472"/>
                    <a:pt x="584366" y="1408472"/>
                  </a:cubicBezTo>
                  <a:cubicBezTo>
                    <a:pt x="493337" y="1408472"/>
                    <a:pt x="419545" y="1334680"/>
                    <a:pt x="419545" y="1243651"/>
                  </a:cubicBezTo>
                  <a:cubicBezTo>
                    <a:pt x="419545" y="1216306"/>
                    <a:pt x="426204" y="1190517"/>
                    <a:pt x="439754" y="1168732"/>
                  </a:cubicBezTo>
                  <a:lnTo>
                    <a:pt x="0" y="1168732"/>
                  </a:lnTo>
                  <a:lnTo>
                    <a:pt x="0" y="761099"/>
                  </a:lnTo>
                  <a:cubicBezTo>
                    <a:pt x="24839" y="773303"/>
                    <a:pt x="52809" y="779836"/>
                    <a:pt x="82305" y="779836"/>
                  </a:cubicBezTo>
                  <a:cubicBezTo>
                    <a:pt x="190260" y="779836"/>
                    <a:pt x="277774" y="692321"/>
                    <a:pt x="277774" y="584366"/>
                  </a:cubicBezTo>
                  <a:cubicBezTo>
                    <a:pt x="277774" y="476411"/>
                    <a:pt x="190260" y="388896"/>
                    <a:pt x="82305" y="388896"/>
                  </a:cubicBezTo>
                  <a:cubicBezTo>
                    <a:pt x="52809" y="388896"/>
                    <a:pt x="24839" y="395429"/>
                    <a:pt x="0" y="407633"/>
                  </a:cubicBezTo>
                  <a:close/>
                </a:path>
              </a:pathLst>
            </a:cu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7" name="矩形 16"/>
            <p:cNvSpPr/>
            <p:nvPr/>
          </p:nvSpPr>
          <p:spPr>
            <a:xfrm>
              <a:off x="3419872" y="1891028"/>
              <a:ext cx="1008112" cy="92017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2800" b="1" dirty="0" smtClean="0">
                  <a:solidFill>
                    <a:prstClr val="white"/>
                  </a:solidFill>
                </a:rPr>
                <a:t>*Learn about the   </a:t>
              </a:r>
            </a:p>
            <a:p>
              <a:r>
                <a:rPr lang="en-US" altLang="zh-CN" sz="2800" b="1" dirty="0" smtClean="0">
                  <a:solidFill>
                    <a:prstClr val="white"/>
                  </a:solidFill>
                </a:rPr>
                <a:t>  elements of a </a:t>
              </a:r>
            </a:p>
            <a:p>
              <a:r>
                <a:rPr lang="en-US" altLang="zh-CN" sz="2800" b="1" dirty="0" smtClean="0">
                  <a:solidFill>
                    <a:prstClr val="white"/>
                  </a:solidFill>
                </a:rPr>
                <a:t>  fairy tale</a:t>
              </a:r>
            </a:p>
          </p:txBody>
        </p:sp>
        <p:sp>
          <p:nvSpPr>
            <p:cNvPr id="18" name="矩形 17"/>
            <p:cNvSpPr/>
            <p:nvPr/>
          </p:nvSpPr>
          <p:spPr>
            <a:xfrm>
              <a:off x="3335863" y="3661162"/>
              <a:ext cx="1117872" cy="92017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2800" b="1" dirty="0" smtClean="0">
                  <a:solidFill>
                    <a:prstClr val="white"/>
                  </a:solidFill>
                </a:rPr>
                <a:t>*</a:t>
              </a:r>
              <a:r>
                <a:rPr lang="en-US" altLang="zh-CN" sz="2800" b="1" dirty="0" smtClean="0">
                  <a:solidFill>
                    <a:prstClr val="white"/>
                  </a:solidFill>
                </a:rPr>
                <a:t>Know how to be</a:t>
              </a:r>
            </a:p>
            <a:p>
              <a:r>
                <a:rPr lang="en-US" altLang="zh-CN" sz="2800" b="1" dirty="0" smtClean="0">
                  <a:solidFill>
                    <a:prstClr val="white"/>
                  </a:solidFill>
                </a:rPr>
                <a:t> a strong-willed   </a:t>
              </a:r>
            </a:p>
            <a:p>
              <a:r>
                <a:rPr lang="en-US" altLang="zh-CN" sz="2800" b="1" dirty="0">
                  <a:solidFill>
                    <a:prstClr val="white"/>
                  </a:solidFill>
                </a:rPr>
                <a:t> </a:t>
              </a:r>
              <a:r>
                <a:rPr lang="en-US" altLang="zh-CN" sz="2800" b="1" dirty="0" smtClean="0">
                  <a:solidFill>
                    <a:prstClr val="white"/>
                  </a:solidFill>
                </a:rPr>
                <a:t>person</a:t>
              </a:r>
              <a:endParaRPr lang="en-US" altLang="zh-CN" sz="2800" b="1" dirty="0" smtClean="0">
                <a:solidFill>
                  <a:prstClr val="white"/>
                </a:solidFill>
                <a:latin typeface="微软雅黑"/>
              </a:endParaRPr>
            </a:p>
          </p:txBody>
        </p:sp>
        <p:sp>
          <p:nvSpPr>
            <p:cNvPr id="19" name="矩形 18"/>
            <p:cNvSpPr/>
            <p:nvPr/>
          </p:nvSpPr>
          <p:spPr>
            <a:xfrm>
              <a:off x="4571417" y="1786468"/>
              <a:ext cx="1164712" cy="177901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2800" b="1" dirty="0" smtClean="0">
                  <a:solidFill>
                    <a:prstClr val="white"/>
                  </a:solidFill>
                </a:rPr>
                <a:t>* Retell the story    </a:t>
              </a:r>
            </a:p>
            <a:p>
              <a:r>
                <a:rPr lang="en-US" altLang="zh-CN" sz="2800" b="1" dirty="0" smtClean="0">
                  <a:solidFill>
                    <a:prstClr val="white"/>
                  </a:solidFill>
                </a:rPr>
                <a:t>     with the help </a:t>
              </a:r>
            </a:p>
            <a:p>
              <a:r>
                <a:rPr lang="en-US" altLang="zh-CN" sz="2800" b="1" dirty="0" smtClean="0">
                  <a:solidFill>
                    <a:prstClr val="white"/>
                  </a:solidFill>
                </a:rPr>
                <a:t>      of a mind map</a:t>
              </a:r>
            </a:p>
            <a:p>
              <a:r>
                <a:rPr lang="en-US" altLang="zh-CN" sz="2800" b="1" dirty="0" smtClean="0">
                  <a:solidFill>
                    <a:prstClr val="white"/>
                  </a:solidFill>
                </a:rPr>
                <a:t>and make up an   ending to the story</a:t>
              </a:r>
            </a:p>
            <a:p>
              <a:endParaRPr lang="en-US" altLang="zh-CN" sz="2800" b="1" dirty="0" smtClean="0">
                <a:solidFill>
                  <a:prstClr val="white"/>
                </a:solidFill>
                <a:latin typeface="微软雅黑"/>
              </a:endParaRPr>
            </a:p>
          </p:txBody>
        </p:sp>
        <p:sp>
          <p:nvSpPr>
            <p:cNvPr id="23" name="矩形 22"/>
            <p:cNvSpPr/>
            <p:nvPr/>
          </p:nvSpPr>
          <p:spPr>
            <a:xfrm>
              <a:off x="4608004" y="3691480"/>
              <a:ext cx="1008112" cy="34762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endParaRPr lang="en-US" altLang="zh-CN" sz="2800" b="1" dirty="0" smtClean="0">
                <a:solidFill>
                  <a:prstClr val="white"/>
                </a:solidFill>
                <a:latin typeface="微软雅黑"/>
              </a:endParaRPr>
            </a:p>
          </p:txBody>
        </p:sp>
      </p:grpSp>
      <p:sp>
        <p:nvSpPr>
          <p:cNvPr id="38" name="矩形 37"/>
          <p:cNvSpPr/>
          <p:nvPr/>
        </p:nvSpPr>
        <p:spPr>
          <a:xfrm>
            <a:off x="4822280" y="4491117"/>
            <a:ext cx="313409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b="1" dirty="0" smtClean="0">
                <a:solidFill>
                  <a:prstClr val="white"/>
                </a:solidFill>
              </a:rPr>
              <a:t>*</a:t>
            </a:r>
            <a:r>
              <a:rPr lang="en-US" altLang="zh-CN" sz="2800" b="1" dirty="0" smtClean="0">
                <a:solidFill>
                  <a:prstClr val="white"/>
                </a:solidFill>
              </a:rPr>
              <a:t>Develop your   </a:t>
            </a:r>
          </a:p>
          <a:p>
            <a:r>
              <a:rPr lang="en-US" altLang="zh-CN" sz="2800" b="1" dirty="0" smtClean="0">
                <a:solidFill>
                  <a:prstClr val="white"/>
                </a:solidFill>
              </a:rPr>
              <a:t>  query spirit </a:t>
            </a:r>
            <a:endParaRPr lang="en-US" altLang="zh-CN" sz="2800" b="1" dirty="0" smtClean="0">
              <a:solidFill>
                <a:prstClr val="white"/>
              </a:solidFill>
              <a:latin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val="3872694645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l="-25000" r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1475656" y="2505670"/>
            <a:ext cx="2664296" cy="923330"/>
          </a:xfrm>
          <a:prstGeom prst="rect">
            <a:avLst/>
          </a:prstGeom>
          <a:noFill/>
          <a:effectLst>
            <a:glow rad="101600">
              <a:schemeClr val="accent2">
                <a:satMod val="175000"/>
                <a:alpha val="40000"/>
              </a:schemeClr>
            </a:glow>
          </a:effectLst>
        </p:spPr>
        <p:txBody>
          <a:bodyPr wrap="square" lIns="91440" tIns="45720" rIns="91440" bIns="45720">
            <a:spAutoFit/>
          </a:bodyPr>
          <a:lstStyle/>
          <a:p>
            <a:r>
              <a:rPr lang="en-US" altLang="zh-CN" sz="5400" dirty="0" smtClean="0">
                <a:ln w="18000">
                  <a:noFill/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Impact" pitchFamily="34" charset="0"/>
              </a:rPr>
              <a:t>Hopeful </a:t>
            </a:r>
          </a:p>
        </p:txBody>
      </p:sp>
      <p:sp>
        <p:nvSpPr>
          <p:cNvPr id="5" name="矩形 4"/>
          <p:cNvSpPr/>
          <p:nvPr/>
        </p:nvSpPr>
        <p:spPr>
          <a:xfrm>
            <a:off x="1501565" y="2492896"/>
            <a:ext cx="478147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altLang="zh-CN" sz="5400" b="1" spc="50" dirty="0" smtClean="0">
                <a:ln w="11430">
                  <a:solidFill>
                    <a:srgbClr val="FF0000"/>
                  </a:solidFill>
                </a:ln>
                <a:solidFill>
                  <a:srgbClr val="FF0000"/>
                </a:solidFill>
                <a:latin typeface="Impact" pitchFamily="34" charset="0"/>
              </a:rPr>
              <a:t>H</a:t>
            </a:r>
            <a:endParaRPr lang="zh-CN" altLang="en-US" sz="5400" b="1" spc="50" dirty="0">
              <a:ln w="11430">
                <a:solidFill>
                  <a:srgbClr val="FF0000"/>
                </a:solidFill>
              </a:ln>
              <a:solidFill>
                <a:srgbClr val="FF0000"/>
              </a:solidFill>
              <a:latin typeface="Impact" pitchFamily="34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2195736" y="3526557"/>
            <a:ext cx="50405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altLang="zh-CN" sz="54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Impact" pitchFamily="34" charset="0"/>
              </a:rPr>
              <a:t>E</a:t>
            </a:r>
            <a:endParaRPr lang="zh-CN" altLang="en-US" sz="5400" b="1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Impact" pitchFamily="34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3229765" y="4365104"/>
            <a:ext cx="406135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altLang="zh-CN" sz="54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Impact" pitchFamily="34" charset="0"/>
              </a:rPr>
              <a:t>R</a:t>
            </a:r>
            <a:endParaRPr lang="zh-CN" altLang="en-US" sz="5400" b="1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Impact" pitchFamily="34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4309881" y="5301208"/>
            <a:ext cx="406135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altLang="zh-CN" sz="54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Impact" pitchFamily="34" charset="0"/>
              </a:rPr>
              <a:t>O</a:t>
            </a:r>
            <a:endParaRPr lang="zh-CN" altLang="en-US" sz="5400" b="1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Impact" pitchFamily="34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2195736" y="3501009"/>
            <a:ext cx="1872208" cy="923330"/>
          </a:xfrm>
          <a:prstGeom prst="rect">
            <a:avLst/>
          </a:prstGeom>
          <a:noFill/>
          <a:effectLst>
            <a:glow rad="101600">
              <a:schemeClr val="accent2">
                <a:satMod val="175000"/>
                <a:alpha val="40000"/>
              </a:schemeClr>
            </a:glow>
          </a:effectLst>
        </p:spPr>
        <p:txBody>
          <a:bodyPr wrap="square" lIns="91440" tIns="45720" rIns="91440" bIns="45720">
            <a:spAutoFit/>
          </a:bodyPr>
          <a:lstStyle/>
          <a:p>
            <a:r>
              <a:rPr lang="en-US" altLang="zh-CN" sz="5400" dirty="0" smtClean="0">
                <a:ln w="18000">
                  <a:noFill/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Impact" pitchFamily="34" charset="0"/>
              </a:rPr>
              <a:t>Eager </a:t>
            </a:r>
          </a:p>
        </p:txBody>
      </p:sp>
      <p:sp>
        <p:nvSpPr>
          <p:cNvPr id="12" name="矩形 11"/>
          <p:cNvSpPr/>
          <p:nvPr/>
        </p:nvSpPr>
        <p:spPr>
          <a:xfrm>
            <a:off x="3131840" y="4365104"/>
            <a:ext cx="3960440" cy="923330"/>
          </a:xfrm>
          <a:prstGeom prst="rect">
            <a:avLst/>
          </a:prstGeom>
          <a:noFill/>
          <a:effectLst>
            <a:glow rad="101600">
              <a:schemeClr val="accent2">
                <a:satMod val="175000"/>
                <a:alpha val="40000"/>
              </a:schemeClr>
            </a:glow>
          </a:effectLst>
        </p:spPr>
        <p:txBody>
          <a:bodyPr wrap="square" lIns="91440" tIns="45720" rIns="91440" bIns="45720">
            <a:spAutoFit/>
          </a:bodyPr>
          <a:lstStyle/>
          <a:p>
            <a:r>
              <a:rPr lang="en-US" altLang="zh-CN" sz="5400" dirty="0" smtClean="0">
                <a:ln w="18000">
                  <a:noFill/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Impact" pitchFamily="34" charset="0"/>
              </a:rPr>
              <a:t>Responsible </a:t>
            </a:r>
          </a:p>
        </p:txBody>
      </p:sp>
      <p:sp>
        <p:nvSpPr>
          <p:cNvPr id="14" name="矩形 13"/>
          <p:cNvSpPr/>
          <p:nvPr/>
        </p:nvSpPr>
        <p:spPr>
          <a:xfrm>
            <a:off x="4211960" y="5313982"/>
            <a:ext cx="3168352" cy="923330"/>
          </a:xfrm>
          <a:prstGeom prst="rect">
            <a:avLst/>
          </a:prstGeom>
          <a:noFill/>
          <a:effectLst>
            <a:glow rad="101600">
              <a:schemeClr val="accent2">
                <a:satMod val="175000"/>
                <a:alpha val="40000"/>
              </a:schemeClr>
            </a:glow>
          </a:effectLst>
        </p:spPr>
        <p:txBody>
          <a:bodyPr wrap="square" lIns="91440" tIns="45720" rIns="91440" bIns="45720">
            <a:spAutoFit/>
          </a:bodyPr>
          <a:lstStyle/>
          <a:p>
            <a:r>
              <a:rPr lang="en-US" altLang="zh-CN" sz="5400" dirty="0" smtClean="0">
                <a:ln w="18000">
                  <a:noFill/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Impact" pitchFamily="34" charset="0"/>
              </a:rPr>
              <a:t>Optimistic</a:t>
            </a:r>
          </a:p>
        </p:txBody>
      </p:sp>
      <p:pic>
        <p:nvPicPr>
          <p:cNvPr id="18" name="hero_clip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8559552" y="6273552"/>
            <a:ext cx="584448" cy="58444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222E-6 9.82659E-7 L 0.14427 -0.19306 " pathEditMode="relative" rAng="0" ptsTypes="AA">
                                      <p:cBhvr>
                                        <p:cTn id="3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200" y="-9700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7.51445E-7 L 0.16927 -0.34358 " pathEditMode="relative" rAng="0" ptsTypes="AA">
                                      <p:cBhvr>
                                        <p:cTn id="3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00" y="-17200"/>
                                    </p:animMotion>
                                  </p:childTnLst>
                                </p:cTn>
                              </p:par>
                              <p:par>
                                <p:cTn id="37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-1.7341E-7 L 0.16406 -0.46566 " pathEditMode="relative" rAng="0" ptsTypes="AA">
                                      <p:cBhvr>
                                        <p:cTn id="3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200" y="-23300"/>
                                    </p:animMotion>
                                  </p:childTnLst>
                                </p:cTn>
                              </p:par>
                              <p:par>
                                <p:cTn id="39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6 3.64162E-6 L 0.15607 -0.60208 " pathEditMode="relative" rAng="0" ptsTypes="AA">
                                      <p:cBhvr>
                                        <p:cTn id="4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800" y="-30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000"/>
                            </p:stCondLst>
                            <p:childTnLst>
                              <p:par>
                                <p:cTn id="4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3" dur="36076" fill="hold"/>
                                        <p:tgtEl>
                                          <p:spTgt spid="1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4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8"/>
                </p:tgtEl>
              </p:cMediaNode>
            </p:audio>
          </p:childTnLst>
        </p:cTn>
      </p:par>
    </p:tnLst>
    <p:bldLst>
      <p:bldP spid="3" grpId="0"/>
      <p:bldP spid="5" grpId="0"/>
      <p:bldP spid="5" grpId="1"/>
      <p:bldP spid="6" grpId="0"/>
      <p:bldP spid="6" grpId="1"/>
      <p:bldP spid="7" grpId="0"/>
      <p:bldP spid="7" grpId="1"/>
      <p:bldP spid="8" grpId="0"/>
      <p:bldP spid="8" grpId="1"/>
      <p:bldP spid="11" grpId="0"/>
      <p:bldP spid="12" grpId="0"/>
      <p:bldP spid="1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5000" r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476672"/>
            <a:ext cx="8280920" cy="46166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dirty="0" smtClean="0">
                <a:solidFill>
                  <a:srgbClr val="008000"/>
                </a:solidFill>
              </a:rPr>
              <a:t>                         </a:t>
            </a:r>
            <a:r>
              <a:rPr lang="en-US" altLang="zh-CN" sz="4400" dirty="0" smtClean="0">
                <a:solidFill>
                  <a:srgbClr val="895801"/>
                </a:solidFill>
                <a:latin typeface="Impact" pitchFamily="34" charset="0"/>
              </a:rPr>
              <a:t>Homework </a:t>
            </a:r>
          </a:p>
          <a:p>
            <a:pPr marL="742950" indent="-742950">
              <a:lnSpc>
                <a:spcPts val="6000"/>
              </a:lnSpc>
              <a:buAutoNum type="arabicPeriod"/>
            </a:pPr>
            <a:r>
              <a:rPr lang="en-US" altLang="zh-CN" sz="4400" b="1" dirty="0" smtClean="0">
                <a:solidFill>
                  <a:srgbClr val="008000"/>
                </a:solidFill>
              </a:rPr>
              <a:t>Make your own mind map of the story. (It’s OK to add some information to the mind map on the board.)</a:t>
            </a:r>
          </a:p>
          <a:p>
            <a:pPr marL="742950" indent="-742950">
              <a:lnSpc>
                <a:spcPts val="6000"/>
              </a:lnSpc>
            </a:pPr>
            <a:r>
              <a:rPr lang="en-US" altLang="zh-CN" sz="4400" b="1" dirty="0" smtClean="0">
                <a:solidFill>
                  <a:srgbClr val="008000"/>
                </a:solidFill>
              </a:rPr>
              <a:t>2.   Write about the whole story.</a:t>
            </a:r>
            <a:endParaRPr lang="zh-CN" altLang="en-US" sz="4400" b="1" dirty="0">
              <a:solidFill>
                <a:srgbClr val="008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20131127054043248_546x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143002"/>
            <a:ext cx="9144000" cy="448224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00034" y="5786457"/>
            <a:ext cx="857256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solidFill>
                  <a:schemeClr val="bg1"/>
                </a:solidFill>
                <a:latin typeface="Arial Black" pitchFamily="34" charset="0"/>
                <a:ea typeface="华文琥珀" pitchFamily="2" charset="-122"/>
              </a:rPr>
              <a:t>Zhengzhou </a:t>
            </a:r>
            <a:r>
              <a:rPr lang="en-US" altLang="zh-CN" sz="2400" b="1" dirty="0" err="1" smtClean="0">
                <a:solidFill>
                  <a:schemeClr val="bg1"/>
                </a:solidFill>
                <a:latin typeface="Arial Black" pitchFamily="34" charset="0"/>
                <a:ea typeface="华文琥珀" pitchFamily="2" charset="-122"/>
              </a:rPr>
              <a:t>Fengyang</a:t>
            </a:r>
            <a:r>
              <a:rPr lang="en-US" altLang="zh-CN" sz="2400" b="1" dirty="0" smtClean="0">
                <a:solidFill>
                  <a:schemeClr val="bg1"/>
                </a:solidFill>
                <a:latin typeface="Arial Black" pitchFamily="34" charset="0"/>
                <a:ea typeface="华文琥珀" pitchFamily="2" charset="-122"/>
              </a:rPr>
              <a:t> Foreign Language School </a:t>
            </a:r>
          </a:p>
          <a:p>
            <a:r>
              <a:rPr lang="en-US" altLang="zh-CN" sz="2400" b="1" dirty="0" smtClean="0">
                <a:solidFill>
                  <a:schemeClr val="bg1"/>
                </a:solidFill>
                <a:latin typeface="Arial Black" pitchFamily="34" charset="0"/>
                <a:ea typeface="华文琥珀" pitchFamily="2" charset="-122"/>
              </a:rPr>
              <a:t>                                 Cao </a:t>
            </a:r>
            <a:r>
              <a:rPr lang="en-US" altLang="zh-CN" sz="2400" b="1" dirty="0" err="1" smtClean="0">
                <a:solidFill>
                  <a:schemeClr val="bg1"/>
                </a:solidFill>
                <a:latin typeface="Arial Black" pitchFamily="34" charset="0"/>
                <a:ea typeface="华文琥珀" pitchFamily="2" charset="-122"/>
              </a:rPr>
              <a:t>Xin</a:t>
            </a:r>
            <a:endParaRPr lang="zh-CN" altLang="en-US" sz="2400" b="1" dirty="0">
              <a:solidFill>
                <a:schemeClr val="bg1"/>
              </a:solidFill>
              <a:latin typeface="Arial Black" pitchFamily="34" charset="0"/>
              <a:ea typeface="华文琥珀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FFFF"/>
            </a:gs>
            <a:gs pos="7001">
              <a:srgbClr val="E6E6E6"/>
            </a:gs>
            <a:gs pos="32001">
              <a:srgbClr val="7D8496"/>
            </a:gs>
            <a:gs pos="47000">
              <a:srgbClr val="E6E6E6"/>
            </a:gs>
            <a:gs pos="85001">
              <a:srgbClr val="7D8496"/>
            </a:gs>
            <a:gs pos="100000">
              <a:srgbClr val="E6E6E6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timgCAF7EGXV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9552" y="260648"/>
            <a:ext cx="4392488" cy="280831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" name="图片 3" descr="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211960" y="3501008"/>
            <a:ext cx="4507046" cy="288032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图片 4" descr="1214846406-1_u_5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20481136">
            <a:off x="1130386" y="3708653"/>
            <a:ext cx="2064308" cy="2683334"/>
          </a:xfrm>
          <a:prstGeom prst="rect">
            <a:avLst/>
          </a:prstGeom>
          <a:ln w="88900" cap="sq" cmpd="thickThin">
            <a:solidFill>
              <a:schemeClr val="bg2">
                <a:lumMod val="50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6" name="TextBox 5"/>
          <p:cNvSpPr txBox="1"/>
          <p:nvPr/>
        </p:nvSpPr>
        <p:spPr>
          <a:xfrm>
            <a:off x="5220072" y="620688"/>
            <a:ext cx="3312368" cy="769441"/>
          </a:xfrm>
          <a:prstGeom prst="rect">
            <a:avLst/>
          </a:prstGeom>
          <a:solidFill>
            <a:srgbClr val="9D9259"/>
          </a:solidFill>
          <a:effectLst>
            <a:glow rad="101600">
              <a:schemeClr val="accent2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altLang="zh-CN" sz="4400" b="1" i="1" dirty="0" smtClean="0">
                <a:solidFill>
                  <a:schemeClr val="bg1"/>
                </a:solidFill>
                <a:latin typeface="Constantia" pitchFamily="18" charset="0"/>
              </a:rPr>
              <a:t>Snow White</a:t>
            </a:r>
            <a:endParaRPr lang="zh-CN" altLang="en-US" sz="4400" b="1" i="1" dirty="0">
              <a:solidFill>
                <a:schemeClr val="bg1"/>
              </a:solidFill>
              <a:latin typeface="Constantia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436096" y="2299519"/>
            <a:ext cx="3096344" cy="769441"/>
          </a:xfrm>
          <a:prstGeom prst="rect">
            <a:avLst/>
          </a:prstGeom>
          <a:solidFill>
            <a:srgbClr val="9D9259"/>
          </a:solidFill>
          <a:effectLst>
            <a:glow rad="101600">
              <a:schemeClr val="accent2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r>
              <a:rPr lang="en-US" altLang="zh-CN" sz="4400" b="1" i="1" dirty="0" smtClean="0">
                <a:solidFill>
                  <a:schemeClr val="bg1"/>
                </a:solidFill>
                <a:latin typeface="Constantia" pitchFamily="18" charset="0"/>
              </a:rPr>
              <a:t>Cinderella</a:t>
            </a:r>
            <a:endParaRPr lang="zh-CN" altLang="en-US" sz="4400" b="1" i="1" dirty="0">
              <a:solidFill>
                <a:schemeClr val="bg1"/>
              </a:solidFill>
              <a:latin typeface="Constantia" pitchFamily="18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/>
          <p:cNvSpPr/>
          <p:nvPr/>
        </p:nvSpPr>
        <p:spPr>
          <a:xfrm rot="16200000">
            <a:off x="1287016" y="3212976"/>
            <a:ext cx="6858000" cy="432048"/>
          </a:xfrm>
          <a:prstGeom prst="rect">
            <a:avLst/>
          </a:prstGeom>
          <a:solidFill>
            <a:srgbClr val="F3C3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0" y="2996952"/>
            <a:ext cx="9144000" cy="432048"/>
          </a:xfrm>
          <a:prstGeom prst="rect">
            <a:avLst/>
          </a:prstGeom>
          <a:solidFill>
            <a:srgbClr val="F3C3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" name="图片 1" descr="9780866118750_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771800" y="1052736"/>
            <a:ext cx="3672408" cy="424792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grpSp>
        <p:nvGrpSpPr>
          <p:cNvPr id="26" name="组合 25"/>
          <p:cNvGrpSpPr/>
          <p:nvPr/>
        </p:nvGrpSpPr>
        <p:grpSpPr>
          <a:xfrm>
            <a:off x="344738" y="797740"/>
            <a:ext cx="2230921" cy="1333194"/>
            <a:chOff x="344738" y="797740"/>
            <a:chExt cx="2230921" cy="1333194"/>
          </a:xfrm>
        </p:grpSpPr>
        <p:sp>
          <p:nvSpPr>
            <p:cNvPr id="18" name="五边形 17"/>
            <p:cNvSpPr/>
            <p:nvPr/>
          </p:nvSpPr>
          <p:spPr>
            <a:xfrm rot="992332">
              <a:off x="344738" y="797740"/>
              <a:ext cx="2230921" cy="1333194"/>
            </a:xfrm>
            <a:prstGeom prst="homePlate">
              <a:avLst>
                <a:gd name="adj" fmla="val 47848"/>
              </a:avLst>
            </a:prstGeom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22" name="TextBox 21"/>
            <p:cNvSpPr txBox="1"/>
            <p:nvPr/>
          </p:nvSpPr>
          <p:spPr>
            <a:xfrm rot="1006585">
              <a:off x="539552" y="1155521"/>
              <a:ext cx="1728192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4000" b="1" dirty="0" smtClean="0">
                  <a:solidFill>
                    <a:schemeClr val="bg1"/>
                  </a:solidFill>
                  <a:latin typeface="Comic Sans MS" pitchFamily="66" charset="0"/>
                </a:rPr>
                <a:t>Who?</a:t>
              </a:r>
              <a:endParaRPr lang="zh-CN" altLang="en-US" sz="4000" b="1" dirty="0">
                <a:solidFill>
                  <a:schemeClr val="bg1"/>
                </a:solidFill>
                <a:latin typeface="Comic Sans MS" pitchFamily="66" charset="0"/>
              </a:endParaRP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6588224" y="908720"/>
            <a:ext cx="2160240" cy="1224136"/>
            <a:chOff x="6372200" y="764704"/>
            <a:chExt cx="2520280" cy="1368152"/>
          </a:xfrm>
        </p:grpSpPr>
        <p:sp>
          <p:nvSpPr>
            <p:cNvPr id="20" name="五边形 19"/>
            <p:cNvSpPr/>
            <p:nvPr/>
          </p:nvSpPr>
          <p:spPr>
            <a:xfrm rot="20788622" flipH="1">
              <a:off x="6372200" y="764704"/>
              <a:ext cx="2520280" cy="1368152"/>
            </a:xfrm>
            <a:prstGeom prst="homePlate">
              <a:avLst/>
            </a:prstGeom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" name="TextBox 22"/>
            <p:cNvSpPr txBox="1"/>
            <p:nvPr/>
          </p:nvSpPr>
          <p:spPr>
            <a:xfrm rot="20730862">
              <a:off x="6775199" y="1040073"/>
              <a:ext cx="1924574" cy="7472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4000" b="1" dirty="0" smtClean="0">
                  <a:solidFill>
                    <a:schemeClr val="bg1"/>
                  </a:solidFill>
                  <a:latin typeface="Comic Sans MS" pitchFamily="66" charset="0"/>
                </a:rPr>
                <a:t>What?</a:t>
              </a:r>
              <a:endParaRPr lang="zh-CN" altLang="en-US" sz="4000" b="1" dirty="0">
                <a:solidFill>
                  <a:schemeClr val="bg1"/>
                </a:solidFill>
                <a:latin typeface="Comic Sans MS" pitchFamily="66" charset="0"/>
              </a:endParaRPr>
            </a:p>
          </p:txBody>
        </p:sp>
      </p:grpSp>
      <p:grpSp>
        <p:nvGrpSpPr>
          <p:cNvPr id="27" name="组合 26"/>
          <p:cNvGrpSpPr/>
          <p:nvPr/>
        </p:nvGrpSpPr>
        <p:grpSpPr>
          <a:xfrm rot="21430212">
            <a:off x="430908" y="4577472"/>
            <a:ext cx="2302947" cy="1387814"/>
            <a:chOff x="393017" y="4725144"/>
            <a:chExt cx="2522799" cy="1368152"/>
          </a:xfrm>
        </p:grpSpPr>
        <p:sp>
          <p:nvSpPr>
            <p:cNvPr id="19" name="五边形 18"/>
            <p:cNvSpPr/>
            <p:nvPr/>
          </p:nvSpPr>
          <p:spPr>
            <a:xfrm rot="20770190">
              <a:off x="395536" y="4725144"/>
              <a:ext cx="2520280" cy="1368152"/>
            </a:xfrm>
            <a:prstGeom prst="homePlate">
              <a:avLst/>
            </a:prstGeom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" name="TextBox 23"/>
            <p:cNvSpPr txBox="1"/>
            <p:nvPr/>
          </p:nvSpPr>
          <p:spPr>
            <a:xfrm rot="20814547">
              <a:off x="393017" y="5097507"/>
              <a:ext cx="2402424" cy="81275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4000" b="1" dirty="0" smtClean="0">
                  <a:solidFill>
                    <a:schemeClr val="bg1"/>
                  </a:solidFill>
                  <a:latin typeface="Comic Sans MS" pitchFamily="66" charset="0"/>
                </a:rPr>
                <a:t>Where?</a:t>
              </a:r>
              <a:endParaRPr lang="zh-CN" altLang="en-US" sz="4000" b="1" dirty="0">
                <a:solidFill>
                  <a:schemeClr val="bg1"/>
                </a:solidFill>
                <a:latin typeface="Comic Sans MS" pitchFamily="66" charset="0"/>
              </a:endParaRP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6444208" y="4581128"/>
            <a:ext cx="2304256" cy="1296144"/>
            <a:chOff x="6516216" y="4653136"/>
            <a:chExt cx="2532840" cy="1368152"/>
          </a:xfrm>
        </p:grpSpPr>
        <p:sp>
          <p:nvSpPr>
            <p:cNvPr id="21" name="五边形 20"/>
            <p:cNvSpPr/>
            <p:nvPr/>
          </p:nvSpPr>
          <p:spPr>
            <a:xfrm rot="1230672" flipH="1">
              <a:off x="6516216" y="4653136"/>
              <a:ext cx="2376264" cy="1368152"/>
            </a:xfrm>
            <a:prstGeom prst="homePlate">
              <a:avLst/>
            </a:prstGeom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TextBox 24"/>
            <p:cNvSpPr txBox="1"/>
            <p:nvPr/>
          </p:nvSpPr>
          <p:spPr>
            <a:xfrm rot="1184261">
              <a:off x="7003683" y="5132836"/>
              <a:ext cx="2045373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4000" b="1" dirty="0" smtClean="0">
                  <a:solidFill>
                    <a:schemeClr val="bg1"/>
                  </a:solidFill>
                  <a:latin typeface="Comic Sans MS" pitchFamily="66" charset="0"/>
                </a:rPr>
                <a:t>Why?</a:t>
              </a:r>
              <a:endParaRPr lang="zh-CN" altLang="en-US" sz="4000" b="1" dirty="0">
                <a:solidFill>
                  <a:schemeClr val="bg1"/>
                </a:solidFill>
                <a:latin typeface="Comic Sans MS" pitchFamily="66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9144000" cy="584775"/>
          </a:xfrm>
          <a:prstGeom prst="rect">
            <a:avLst/>
          </a:prstGeom>
          <a:solidFill>
            <a:srgbClr val="FFFF99"/>
          </a:solidFill>
        </p:spPr>
        <p:txBody>
          <a:bodyPr wrap="square" rtlCol="0">
            <a:spAutoFit/>
          </a:bodyPr>
          <a:lstStyle/>
          <a:p>
            <a:r>
              <a:rPr lang="en-US" altLang="zh-CN" sz="3200" b="1" dirty="0" smtClean="0">
                <a:latin typeface="Times New Roman" pitchFamily="18" charset="0"/>
                <a:cs typeface="Times New Roman" pitchFamily="18" charset="0"/>
              </a:rPr>
              <a:t>Read the first paragraph of </a:t>
            </a:r>
            <a:r>
              <a:rPr lang="en-US" altLang="zh-CN" sz="3200" b="1" i="1" dirty="0" smtClean="0">
                <a:latin typeface="Times New Roman" pitchFamily="18" charset="0"/>
                <a:cs typeface="Times New Roman" pitchFamily="18" charset="0"/>
              </a:rPr>
              <a:t>Hansel and Gretel.</a:t>
            </a:r>
            <a:endParaRPr lang="zh-CN" altLang="en-US" sz="32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图片 2" descr="timg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520" y="1628800"/>
            <a:ext cx="3753144" cy="3096344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TextBox 5"/>
          <p:cNvSpPr txBox="1"/>
          <p:nvPr/>
        </p:nvSpPr>
        <p:spPr>
          <a:xfrm>
            <a:off x="4355976" y="1196752"/>
            <a:ext cx="446449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dirty="0" smtClean="0">
                <a:solidFill>
                  <a:srgbClr val="0070C0"/>
                </a:solidFill>
              </a:rPr>
              <a:t>Q:What made the stepmother want to kill the two children? </a:t>
            </a:r>
            <a:endParaRPr lang="zh-CN" altLang="en-US" sz="3600" dirty="0">
              <a:solidFill>
                <a:srgbClr val="0070C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427984" y="3068960"/>
            <a:ext cx="413995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b="1" dirty="0" smtClean="0">
                <a:solidFill>
                  <a:srgbClr val="FF0000"/>
                </a:solidFill>
              </a:rPr>
              <a:t>A. The lack of food</a:t>
            </a:r>
          </a:p>
          <a:p>
            <a:r>
              <a:rPr lang="en-US" altLang="zh-CN" sz="3600" b="1" dirty="0" smtClean="0">
                <a:solidFill>
                  <a:srgbClr val="FF0000"/>
                </a:solidFill>
              </a:rPr>
              <a:t>B. The bad weather</a:t>
            </a:r>
          </a:p>
          <a:p>
            <a:r>
              <a:rPr lang="en-US" altLang="zh-CN" sz="3600" b="1" dirty="0" smtClean="0">
                <a:solidFill>
                  <a:srgbClr val="FF0000"/>
                </a:solidFill>
              </a:rPr>
              <a:t>C. Hansel’s plan</a:t>
            </a:r>
            <a:endParaRPr lang="zh-CN" altLang="en-US" sz="3600" b="1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427984" y="3070701"/>
            <a:ext cx="4248472" cy="646331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r>
              <a:rPr lang="en-US" altLang="zh-CN" sz="3600" b="1" dirty="0" smtClean="0">
                <a:solidFill>
                  <a:srgbClr val="008000"/>
                </a:solidFill>
              </a:rPr>
              <a:t>A. The lack of food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9144000" cy="1077218"/>
          </a:xfrm>
          <a:prstGeom prst="rect">
            <a:avLst/>
          </a:prstGeom>
          <a:solidFill>
            <a:srgbClr val="99FFCC"/>
          </a:solidFill>
        </p:spPr>
        <p:txBody>
          <a:bodyPr wrap="square" rtlCol="0">
            <a:spAutoFit/>
          </a:bodyPr>
          <a:lstStyle/>
          <a:p>
            <a:r>
              <a:rPr lang="en-US" altLang="zh-CN" sz="3200" b="1" dirty="0" smtClean="0">
                <a:latin typeface="Times New Roman" pitchFamily="18" charset="0"/>
                <a:cs typeface="Times New Roman" pitchFamily="18" charset="0"/>
              </a:rPr>
              <a:t> Then listen to the rest of the story. Match the main  </a:t>
            </a:r>
          </a:p>
          <a:p>
            <a:r>
              <a:rPr lang="en-US" altLang="zh-CN" sz="32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200" b="1" dirty="0" smtClean="0">
                <a:latin typeface="Times New Roman" pitchFamily="18" charset="0"/>
                <a:cs typeface="Times New Roman" pitchFamily="18" charset="0"/>
              </a:rPr>
              <a:t>idea with each scene.</a:t>
            </a:r>
            <a:endParaRPr lang="zh-CN" altLang="en-US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452320" y="1177588"/>
            <a:ext cx="1368152" cy="52322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effectLst>
            <a:glow rad="101600">
              <a:schemeClr val="accent3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r>
              <a:rPr lang="en-US" altLang="zh-CN" sz="2800" dirty="0" smtClean="0">
                <a:latin typeface="Impact" pitchFamily="34" charset="0"/>
              </a:rPr>
              <a:t>Scene 7 </a:t>
            </a:r>
            <a:endParaRPr lang="zh-CN" altLang="en-US" sz="2800" dirty="0">
              <a:latin typeface="Impact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452320" y="1897668"/>
            <a:ext cx="1368152" cy="52322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effectLst>
            <a:glow rad="101600">
              <a:schemeClr val="accent3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r>
              <a:rPr lang="en-US" altLang="zh-CN" sz="2800" dirty="0" smtClean="0">
                <a:latin typeface="Impact" pitchFamily="34" charset="0"/>
              </a:rPr>
              <a:t>Scene 2 </a:t>
            </a:r>
            <a:endParaRPr lang="zh-CN" altLang="en-US" sz="2800" dirty="0">
              <a:latin typeface="Impact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452320" y="2564904"/>
            <a:ext cx="1368152" cy="52322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effectLst>
            <a:glow rad="101600">
              <a:schemeClr val="accent3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r>
              <a:rPr lang="en-US" altLang="zh-CN" sz="2800" dirty="0" smtClean="0">
                <a:latin typeface="Impact" pitchFamily="34" charset="0"/>
              </a:rPr>
              <a:t>Scene 6 </a:t>
            </a:r>
            <a:endParaRPr lang="zh-CN" altLang="en-US" sz="2800" dirty="0">
              <a:latin typeface="Impact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452320" y="3356992"/>
            <a:ext cx="1368152" cy="52322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effectLst>
            <a:glow rad="101600">
              <a:schemeClr val="accent3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r>
              <a:rPr lang="en-US" altLang="zh-CN" sz="2800" dirty="0" smtClean="0">
                <a:latin typeface="Impact" pitchFamily="34" charset="0"/>
              </a:rPr>
              <a:t>Scene 3 </a:t>
            </a:r>
            <a:endParaRPr lang="zh-CN" altLang="en-US" sz="2800" dirty="0">
              <a:latin typeface="Impact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452320" y="4221090"/>
            <a:ext cx="1368152" cy="52322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effectLst>
            <a:glow rad="101600">
              <a:schemeClr val="accent3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r>
              <a:rPr lang="en-US" altLang="zh-CN" sz="2800" dirty="0" smtClean="0">
                <a:latin typeface="Impact" pitchFamily="34" charset="0"/>
              </a:rPr>
              <a:t>Scene 4 </a:t>
            </a:r>
            <a:endParaRPr lang="zh-CN" altLang="en-US" sz="2800" dirty="0">
              <a:latin typeface="Impact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452320" y="5085184"/>
            <a:ext cx="1368152" cy="52322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effectLst>
            <a:glow rad="101600">
              <a:schemeClr val="accent3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r>
              <a:rPr lang="en-US" altLang="zh-CN" sz="2800" dirty="0" smtClean="0">
                <a:latin typeface="Impact" pitchFamily="34" charset="0"/>
              </a:rPr>
              <a:t>Scene 5 </a:t>
            </a:r>
            <a:endParaRPr lang="zh-CN" altLang="en-US" sz="2800" dirty="0">
              <a:latin typeface="Impact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452320" y="5877272"/>
            <a:ext cx="1368152" cy="52322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effectLst>
            <a:glow rad="101600">
              <a:schemeClr val="accent3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r>
              <a:rPr lang="en-US" altLang="zh-CN" sz="2800" dirty="0" smtClean="0">
                <a:latin typeface="Impact" pitchFamily="34" charset="0"/>
              </a:rPr>
              <a:t>Scene 1</a:t>
            </a:r>
            <a:endParaRPr lang="zh-CN" altLang="en-US" sz="2800" dirty="0">
              <a:latin typeface="Impact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79512" y="1268760"/>
            <a:ext cx="6984776" cy="412934"/>
          </a:xfrm>
          <a:prstGeom prst="rect">
            <a:avLst/>
          </a:prstGeom>
          <a:noFill/>
          <a:ln w="28575"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pPr marL="457200" indent="-457200">
              <a:lnSpc>
                <a:spcPts val="2500"/>
              </a:lnSpc>
              <a:buAutoNum type="alphaUcPeriod"/>
            </a:pPr>
            <a:r>
              <a:rPr lang="en-US" altLang="zh-CN" sz="2400" b="1" dirty="0" smtClean="0">
                <a:latin typeface="Times New Roman" pitchFamily="18" charset="0"/>
                <a:cs typeface="Times New Roman" pitchFamily="18" charset="0"/>
              </a:rPr>
              <a:t>The children get lost and</a:t>
            </a:r>
            <a:r>
              <a:rPr lang="zh-CN" altLang="en-U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latin typeface="Times New Roman" pitchFamily="18" charset="0"/>
                <a:cs typeface="Times New Roman" pitchFamily="18" charset="0"/>
              </a:rPr>
              <a:t>arrive at a candy house.</a:t>
            </a:r>
            <a:endParaRPr lang="zh-CN" altLang="en-US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79512" y="1923122"/>
            <a:ext cx="6984776" cy="425758"/>
          </a:xfrm>
          <a:prstGeom prst="rect">
            <a:avLst/>
          </a:prstGeom>
          <a:noFill/>
          <a:ln w="28575"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lang="en-US" altLang="zh-CN" sz="2400" b="1" dirty="0" smtClean="0">
                <a:latin typeface="Times New Roman" pitchFamily="18" charset="0"/>
                <a:cs typeface="Times New Roman" pitchFamily="18" charset="0"/>
              </a:rPr>
              <a:t>B.  The children follow their father to the forest.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79512" y="2564904"/>
            <a:ext cx="6984776" cy="464230"/>
          </a:xfrm>
          <a:prstGeom prst="rect">
            <a:avLst/>
          </a:prstGeom>
          <a:noFill/>
          <a:ln w="28575"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pPr>
              <a:lnSpc>
                <a:spcPts val="2900"/>
              </a:lnSpc>
            </a:pPr>
            <a:r>
              <a:rPr lang="en-US" altLang="zh-CN" sz="2400" b="1" dirty="0" smtClean="0">
                <a:latin typeface="Times New Roman" pitchFamily="18" charset="0"/>
                <a:cs typeface="Times New Roman" pitchFamily="18" charset="0"/>
              </a:rPr>
              <a:t>C.  The children can’t find the  pieces of bread.</a:t>
            </a:r>
            <a:endParaRPr lang="zh-CN" altLang="en-US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79512" y="3212976"/>
            <a:ext cx="6984776" cy="784830"/>
          </a:xfrm>
          <a:prstGeom prst="rect">
            <a:avLst/>
          </a:prstGeom>
          <a:noFill/>
          <a:ln w="28575"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pPr>
              <a:lnSpc>
                <a:spcPts val="2700"/>
              </a:lnSpc>
            </a:pPr>
            <a:r>
              <a:rPr lang="en-US" altLang="zh-CN" sz="2400" b="1" dirty="0" smtClean="0">
                <a:latin typeface="Times New Roman" pitchFamily="18" charset="0"/>
                <a:cs typeface="Times New Roman" pitchFamily="18" charset="0"/>
              </a:rPr>
              <a:t>D.  Hansel uses white stones to help them go back   </a:t>
            </a:r>
          </a:p>
          <a:p>
            <a:pPr>
              <a:lnSpc>
                <a:spcPts val="2700"/>
              </a:lnSpc>
            </a:pPr>
            <a:r>
              <a:rPr lang="en-US" altLang="zh-CN" sz="2400" b="1" dirty="0" smtClean="0">
                <a:latin typeface="Times New Roman" pitchFamily="18" charset="0"/>
                <a:cs typeface="Times New Roman" pitchFamily="18" charset="0"/>
              </a:rPr>
              <a:t>      home. </a:t>
            </a:r>
            <a:endParaRPr lang="zh-CN" altLang="en-US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79512" y="4149080"/>
            <a:ext cx="6984776" cy="784830"/>
          </a:xfrm>
          <a:prstGeom prst="rect">
            <a:avLst/>
          </a:prstGeom>
          <a:noFill/>
          <a:ln w="28575"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pPr>
              <a:lnSpc>
                <a:spcPts val="2700"/>
              </a:lnSpc>
            </a:pPr>
            <a:r>
              <a:rPr lang="en-US" altLang="zh-CN" sz="2400" b="1" dirty="0" smtClean="0">
                <a:latin typeface="Times New Roman" pitchFamily="18" charset="0"/>
                <a:cs typeface="Times New Roman" pitchFamily="18" charset="0"/>
              </a:rPr>
              <a:t>E.  The children return home and  their parents are   </a:t>
            </a:r>
          </a:p>
          <a:p>
            <a:pPr>
              <a:lnSpc>
                <a:spcPts val="2700"/>
              </a:lnSpc>
            </a:pPr>
            <a:r>
              <a:rPr lang="en-US" altLang="zh-CN" sz="2400" b="1" dirty="0" smtClean="0">
                <a:latin typeface="Times New Roman" pitchFamily="18" charset="0"/>
                <a:cs typeface="Times New Roman" pitchFamily="18" charset="0"/>
              </a:rPr>
              <a:t>      surprised. </a:t>
            </a:r>
            <a:endParaRPr lang="zh-CN" altLang="en-US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79512" y="5127575"/>
            <a:ext cx="6984776" cy="461665"/>
          </a:xfrm>
          <a:prstGeom prst="rect">
            <a:avLst/>
          </a:prstGeom>
          <a:noFill/>
          <a:ln w="28575"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latin typeface="Times New Roman" pitchFamily="18" charset="0"/>
                <a:cs typeface="Times New Roman" pitchFamily="18" charset="0"/>
              </a:rPr>
              <a:t>F.  Hansel has to change his plan.</a:t>
            </a:r>
            <a:endParaRPr lang="zh-CN" altLang="en-US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79512" y="5740514"/>
            <a:ext cx="6984776" cy="784830"/>
          </a:xfrm>
          <a:prstGeom prst="rect">
            <a:avLst/>
          </a:prstGeom>
          <a:noFill/>
          <a:ln w="28575"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pPr>
              <a:lnSpc>
                <a:spcPts val="2700"/>
              </a:lnSpc>
            </a:pPr>
            <a:r>
              <a:rPr lang="en-US" altLang="zh-CN" sz="2400" b="1" dirty="0" smtClean="0">
                <a:latin typeface="Times New Roman" pitchFamily="18" charset="0"/>
                <a:cs typeface="Times New Roman" pitchFamily="18" charset="0"/>
              </a:rPr>
              <a:t>G. The children learn that their stepmother is going </a:t>
            </a:r>
          </a:p>
          <a:p>
            <a:pPr>
              <a:lnSpc>
                <a:spcPts val="2700"/>
              </a:lnSpc>
            </a:pPr>
            <a:r>
              <a:rPr lang="en-US" altLang="zh-CN" sz="2400" b="1" dirty="0" smtClean="0">
                <a:latin typeface="Times New Roman" pitchFamily="18" charset="0"/>
                <a:cs typeface="Times New Roman" pitchFamily="18" charset="0"/>
              </a:rPr>
              <a:t>     to kill them.</a:t>
            </a:r>
            <a:endParaRPr lang="zh-CN" altLang="en-US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8" name="U6 Section B 2b片段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8532440" y="404664"/>
            <a:ext cx="611560" cy="6115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2" dur="116326" fill="hold"/>
                                        <p:tgtEl>
                                          <p:spTgt spid="1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audio>
              <p:cMediaNode>
                <p:cTn id="4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8"/>
                </p:tgtEl>
              </p:cMediaNode>
            </p:audio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组合 15"/>
          <p:cNvGrpSpPr/>
          <p:nvPr/>
        </p:nvGrpSpPr>
        <p:grpSpPr>
          <a:xfrm>
            <a:off x="251520" y="-171400"/>
            <a:ext cx="8568952" cy="7272808"/>
            <a:chOff x="-252536" y="-171400"/>
            <a:chExt cx="9396536" cy="7272808"/>
          </a:xfrm>
        </p:grpSpPr>
        <p:pic>
          <p:nvPicPr>
            <p:cNvPr id="7" name="图片 6" descr="00_副本.pn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-252536" y="-171400"/>
              <a:ext cx="9396536" cy="7272808"/>
            </a:xfrm>
            <a:prstGeom prst="rect">
              <a:avLst/>
            </a:prstGeom>
          </p:spPr>
        </p:pic>
        <p:sp>
          <p:nvSpPr>
            <p:cNvPr id="10" name="TextBox 9"/>
            <p:cNvSpPr txBox="1"/>
            <p:nvPr/>
          </p:nvSpPr>
          <p:spPr>
            <a:xfrm>
              <a:off x="1484639" y="2564905"/>
              <a:ext cx="3079537" cy="1284967"/>
            </a:xfrm>
            <a:prstGeom prst="rect">
              <a:avLst/>
            </a:prstGeom>
            <a:solidFill>
              <a:srgbClr val="CCFFFF"/>
            </a:solidFill>
            <a:ln w="28575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>
                <a:lnSpc>
                  <a:spcPts val="3100"/>
                </a:lnSpc>
              </a:pPr>
              <a:r>
                <a:rPr lang="en-US" altLang="zh-CN" sz="2800" b="1" dirty="0" smtClean="0"/>
                <a:t>   </a:t>
              </a:r>
              <a:r>
                <a:rPr lang="en-US" altLang="zh-CN" sz="2800" b="1" u="sng" dirty="0" smtClean="0"/>
                <a:t> Development</a:t>
              </a:r>
            </a:p>
            <a:p>
              <a:pPr>
                <a:lnSpc>
                  <a:spcPts val="3100"/>
                </a:lnSpc>
              </a:pPr>
              <a:r>
                <a:rPr lang="en-US" altLang="zh-CN" sz="2800" b="1" dirty="0" smtClean="0"/>
                <a:t>(Children’s  plans</a:t>
              </a:r>
              <a:r>
                <a:rPr lang="en-US" altLang="zh-CN" sz="2400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</a:p>
            <a:p>
              <a:pPr>
                <a:lnSpc>
                  <a:spcPts val="3100"/>
                </a:lnSpc>
              </a:pPr>
              <a:endParaRPr lang="en-US" altLang="zh-CN" sz="2800" b="1" dirty="0" smtClean="0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1484639" y="620688"/>
              <a:ext cx="3022308" cy="1261884"/>
            </a:xfrm>
            <a:prstGeom prst="rect">
              <a:avLst/>
            </a:prstGeom>
            <a:solidFill>
              <a:srgbClr val="FFDDFF"/>
            </a:solidFill>
            <a:ln w="28575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altLang="zh-CN" sz="2800" b="1" dirty="0" smtClean="0"/>
                <a:t>     </a:t>
              </a:r>
              <a:r>
                <a:rPr lang="en-US" altLang="zh-CN" sz="2800" b="1" u="sng" dirty="0" smtClean="0"/>
                <a:t>Characters</a:t>
              </a:r>
            </a:p>
            <a:p>
              <a:endParaRPr lang="en-US" altLang="zh-CN" sz="2400" b="1" dirty="0" smtClean="0"/>
            </a:p>
            <a:p>
              <a:endParaRPr lang="zh-CN" altLang="en-US" sz="2400" b="1" dirty="0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4643138" y="620688"/>
              <a:ext cx="2842650" cy="1261884"/>
            </a:xfrm>
            <a:prstGeom prst="rect">
              <a:avLst/>
            </a:prstGeom>
            <a:solidFill>
              <a:srgbClr val="FFFF99"/>
            </a:solidFill>
            <a:ln w="28575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altLang="zh-CN" sz="2800" b="1" dirty="0" smtClean="0"/>
                <a:t>        </a:t>
              </a:r>
              <a:r>
                <a:rPr lang="en-US" altLang="zh-CN" sz="2800" b="1" u="sng" dirty="0" smtClean="0"/>
                <a:t>Setting</a:t>
              </a:r>
            </a:p>
            <a:p>
              <a:endParaRPr lang="en-US" altLang="zh-CN" sz="2400" b="1" dirty="0" smtClean="0"/>
            </a:p>
            <a:p>
              <a:r>
                <a:rPr lang="en-US" altLang="zh-CN" sz="2400" b="1" dirty="0" smtClean="0"/>
                <a:t>   </a:t>
              </a:r>
              <a:endParaRPr lang="zh-CN" altLang="en-US" sz="2400" b="1" dirty="0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4670521" y="2564904"/>
              <a:ext cx="2815267" cy="1284967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28575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>
                <a:lnSpc>
                  <a:spcPts val="3100"/>
                </a:lnSpc>
              </a:pPr>
              <a:r>
                <a:rPr lang="en-US" altLang="zh-CN" sz="2400" b="1" dirty="0" smtClean="0"/>
                <a:t>       </a:t>
              </a:r>
              <a:r>
                <a:rPr lang="en-US" altLang="zh-CN" sz="2800" b="1" u="sng" dirty="0" smtClean="0"/>
                <a:t>The End</a:t>
              </a:r>
            </a:p>
            <a:p>
              <a:pPr>
                <a:lnSpc>
                  <a:spcPts val="3100"/>
                </a:lnSpc>
              </a:pPr>
              <a:endParaRPr lang="en-US" altLang="zh-CN" sz="2400" b="1" dirty="0" smtClean="0"/>
            </a:p>
            <a:p>
              <a:pPr>
                <a:lnSpc>
                  <a:spcPts val="3100"/>
                </a:lnSpc>
              </a:pPr>
              <a:endParaRPr lang="zh-CN" altLang="en-US" sz="2400" b="1" dirty="0"/>
            </a:p>
          </p:txBody>
        </p:sp>
        <p:pic>
          <p:nvPicPr>
            <p:cNvPr id="14" name="图片 13" descr="3753eb95d143ad4ba9cd174082025aafa50f062b.jp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131840" y="3933056"/>
              <a:ext cx="2719764" cy="1013448"/>
            </a:xfrm>
            <a:prstGeom prst="rect">
              <a:avLst/>
            </a:prstGeom>
          </p:spPr>
        </p:pic>
        <p:sp>
          <p:nvSpPr>
            <p:cNvPr id="8" name="TextBox 7"/>
            <p:cNvSpPr txBox="1"/>
            <p:nvPr/>
          </p:nvSpPr>
          <p:spPr>
            <a:xfrm>
              <a:off x="2827001" y="1916832"/>
              <a:ext cx="3632273" cy="584775"/>
            </a:xfrm>
            <a:prstGeom prst="rect">
              <a:avLst/>
            </a:prstGeom>
            <a:solidFill>
              <a:srgbClr val="0000FF"/>
            </a:solidFill>
          </p:spPr>
          <p:txBody>
            <a:bodyPr wrap="square" rtlCol="0">
              <a:spAutoFit/>
            </a:bodyPr>
            <a:lstStyle/>
            <a:p>
              <a:r>
                <a:rPr lang="en-US" altLang="zh-CN" sz="3200" b="1" dirty="0" smtClean="0">
                  <a:solidFill>
                    <a:schemeClr val="bg1"/>
                  </a:solidFill>
                  <a:latin typeface="Cambria Math" pitchFamily="18" charset="0"/>
                  <a:ea typeface="Cambria Math" pitchFamily="18" charset="0"/>
                </a:rPr>
                <a:t>  Story Elements</a:t>
              </a:r>
              <a:endParaRPr lang="zh-CN" altLang="en-US" sz="3200" b="1" dirty="0">
                <a:solidFill>
                  <a:schemeClr val="bg1"/>
                </a:solidFill>
                <a:latin typeface="Cambria Math" pitchFamily="18" charset="0"/>
              </a:endParaRPr>
            </a:p>
          </p:txBody>
        </p:sp>
      </p:grpSp>
      <p:sp>
        <p:nvSpPr>
          <p:cNvPr id="9" name="等腰三角形 8"/>
          <p:cNvSpPr/>
          <p:nvPr/>
        </p:nvSpPr>
        <p:spPr>
          <a:xfrm>
            <a:off x="2987824" y="1700808"/>
            <a:ext cx="288032" cy="216024"/>
          </a:xfrm>
          <a:prstGeom prst="triangle">
            <a:avLst/>
          </a:prstGeom>
          <a:solidFill>
            <a:srgbClr val="5F5F5F"/>
          </a:solidFill>
          <a:ln>
            <a:solidFill>
              <a:schemeClr val="bg1"/>
            </a:solidFill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5" name="等腰三角形 14"/>
          <p:cNvSpPr/>
          <p:nvPr/>
        </p:nvSpPr>
        <p:spPr>
          <a:xfrm>
            <a:off x="6156176" y="1700808"/>
            <a:ext cx="288032" cy="216024"/>
          </a:xfrm>
          <a:prstGeom prst="triangle">
            <a:avLst/>
          </a:prstGeom>
          <a:solidFill>
            <a:srgbClr val="5F5F5F"/>
          </a:solidFill>
          <a:ln>
            <a:solidFill>
              <a:schemeClr val="bg1"/>
            </a:solidFill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7" name="等腰三角形 16"/>
          <p:cNvSpPr/>
          <p:nvPr/>
        </p:nvSpPr>
        <p:spPr>
          <a:xfrm flipV="1">
            <a:off x="2987824" y="2492896"/>
            <a:ext cx="288032" cy="216024"/>
          </a:xfrm>
          <a:prstGeom prst="triangle">
            <a:avLst/>
          </a:prstGeom>
          <a:solidFill>
            <a:srgbClr val="5F5F5F"/>
          </a:solidFill>
          <a:ln>
            <a:solidFill>
              <a:schemeClr val="bg1"/>
            </a:solidFill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8" name="等腰三角形 17"/>
          <p:cNvSpPr/>
          <p:nvPr/>
        </p:nvSpPr>
        <p:spPr>
          <a:xfrm flipV="1">
            <a:off x="6156176" y="2492896"/>
            <a:ext cx="288032" cy="216024"/>
          </a:xfrm>
          <a:prstGeom prst="triangle">
            <a:avLst/>
          </a:prstGeom>
          <a:solidFill>
            <a:srgbClr val="5F5F5F"/>
          </a:solidFill>
          <a:ln>
            <a:solidFill>
              <a:schemeClr val="bg1"/>
            </a:solidFill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ext Box 2"/>
          <p:cNvSpPr txBox="1">
            <a:spLocks noChangeArrowheads="1"/>
          </p:cNvSpPr>
          <p:nvPr/>
        </p:nvSpPr>
        <p:spPr bwMode="auto">
          <a:xfrm>
            <a:off x="683568" y="332656"/>
            <a:ext cx="7848872" cy="5760640"/>
          </a:xfrm>
          <a:prstGeom prst="rect">
            <a:avLst/>
          </a:prstGeom>
          <a:solidFill>
            <a:srgbClr val="FFDDFF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45791" dir="3378596" algn="ctr" rotWithShape="0">
              <a:srgbClr val="808080"/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just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宋体" pitchFamily="2" charset="-122"/>
              </a:rPr>
              <a:t>                      </a:t>
            </a:r>
            <a:r>
              <a:rPr kumimoji="0" lang="en-US" altLang="zh-CN" sz="36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宋体" pitchFamily="2" charset="-122"/>
              </a:rPr>
              <a:t>Characters</a:t>
            </a:r>
            <a:endParaRPr kumimoji="0" lang="en-US" altLang="zh-CN" sz="3600" b="1" i="0" u="sng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just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宋体" pitchFamily="2" charset="-122"/>
              </a:rPr>
              <a:t>*Hansel</a:t>
            </a:r>
          </a:p>
          <a:p>
            <a:pPr marL="0" marR="0" lvl="0" indent="0" algn="just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zh-CN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just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宋体" pitchFamily="2" charset="-122"/>
              </a:rPr>
              <a:t>*______________________</a:t>
            </a:r>
          </a:p>
          <a:p>
            <a:pPr marL="0" marR="0" lvl="0" indent="0" algn="just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zh-CN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just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宋体" pitchFamily="2" charset="-122"/>
              </a:rPr>
              <a:t>*______________________</a:t>
            </a:r>
          </a:p>
          <a:p>
            <a:pPr marL="0" marR="0" lvl="0" indent="0" algn="just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zh-CN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just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宋体" pitchFamily="2" charset="-122"/>
              </a:rPr>
              <a:t>*______________________</a:t>
            </a:r>
          </a:p>
          <a:p>
            <a:pPr marL="0" marR="0" lvl="0" indent="0" algn="just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zh-CN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just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宋体" pitchFamily="2" charset="-122"/>
              </a:rPr>
              <a:t>*______________________</a:t>
            </a:r>
            <a:endParaRPr kumimoji="0" lang="zh-CN" altLang="zh-CN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 Box 2"/>
          <p:cNvSpPr txBox="1">
            <a:spLocks noChangeArrowheads="1"/>
          </p:cNvSpPr>
          <p:nvPr/>
        </p:nvSpPr>
        <p:spPr bwMode="auto">
          <a:xfrm>
            <a:off x="539552" y="188640"/>
            <a:ext cx="8136904" cy="6192688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45791" dir="3378596" algn="ctr" rotWithShape="0">
              <a:srgbClr val="808080"/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just" defTabSz="914400" rtl="0" eaLnBrk="1" fontAlgn="base" latinLnBrk="0" hangingPunct="1">
              <a:lnSpc>
                <a:spcPct val="96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宋体" pitchFamily="2" charset="-122"/>
              </a:rPr>
              <a:t>                        </a:t>
            </a:r>
            <a:r>
              <a:rPr kumimoji="0" lang="en-US" altLang="zh-CN" sz="36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宋体" pitchFamily="2" charset="-122"/>
              </a:rPr>
              <a:t>       </a:t>
            </a:r>
            <a:r>
              <a:rPr kumimoji="0" lang="en-US" altLang="zh-CN" sz="36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宋体" pitchFamily="2" charset="-122"/>
              </a:rPr>
              <a:t>Setting</a:t>
            </a:r>
            <a:endParaRPr kumimoji="0" lang="en-US" altLang="zh-CN" sz="3600" b="1" i="0" u="sng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just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zh-CN" sz="3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just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宋体" pitchFamily="2" charset="-122"/>
              </a:rPr>
              <a:t>Where</a:t>
            </a:r>
            <a:r>
              <a:rPr kumimoji="0" lang="en-US" altLang="zh-CN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宋体" pitchFamily="2" charset="-122"/>
              </a:rPr>
              <a:t>: leave the children to die______</a:t>
            </a:r>
          </a:p>
          <a:p>
            <a:pPr marL="0" marR="0" lvl="0" indent="0" algn="just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zh-CN" sz="3600" dirty="0" smtClean="0">
                <a:latin typeface="Calibri" pitchFamily="34" charset="0"/>
                <a:ea typeface="宋体" pitchFamily="2" charset="-122"/>
                <a:cs typeface="宋体" pitchFamily="2" charset="-122"/>
              </a:rPr>
              <a:t>               __________</a:t>
            </a:r>
            <a:endParaRPr lang="en-US" altLang="zh-CN" sz="3600" dirty="0" smtClean="0">
              <a:latin typeface="Times New Roman" pitchFamily="18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just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宋体" pitchFamily="2" charset="-122"/>
              </a:rPr>
              <a:t>Why</a:t>
            </a:r>
            <a:r>
              <a:rPr kumimoji="0" lang="en-US" altLang="zh-CN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宋体" pitchFamily="2" charset="-122"/>
              </a:rPr>
              <a:t>: *the ________was so _________    </a:t>
            </a:r>
          </a:p>
          <a:p>
            <a:pPr marL="0" marR="0" lvl="0" indent="0" algn="just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zh-CN" sz="3600" dirty="0" smtClean="0">
                <a:latin typeface="Calibri" pitchFamily="34" charset="0"/>
                <a:ea typeface="宋体" pitchFamily="2" charset="-122"/>
                <a:cs typeface="宋体" pitchFamily="2" charset="-122"/>
              </a:rPr>
              <a:t>             </a:t>
            </a:r>
            <a:r>
              <a:rPr kumimoji="0" lang="en-US" altLang="zh-CN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宋体" pitchFamily="2" charset="-122"/>
              </a:rPr>
              <a:t>that no ___________ would grow</a:t>
            </a:r>
          </a:p>
          <a:p>
            <a:pPr marL="0" marR="0" lvl="0" indent="0" algn="just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zh-CN" sz="3600" dirty="0" smtClean="0">
                <a:latin typeface="Calibri" pitchFamily="34" charset="0"/>
                <a:ea typeface="宋体" pitchFamily="2" charset="-122"/>
                <a:cs typeface="宋体" pitchFamily="2" charset="-122"/>
              </a:rPr>
              <a:t>           *the whole family would die ______   </a:t>
            </a:r>
          </a:p>
          <a:p>
            <a:pPr marL="0" marR="0" lvl="0" indent="0" algn="just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zh-CN" sz="3600" dirty="0" smtClean="0">
                <a:latin typeface="Calibri" pitchFamily="34" charset="0"/>
                <a:ea typeface="宋体" pitchFamily="2" charset="-122"/>
                <a:cs typeface="宋体" pitchFamily="2" charset="-122"/>
              </a:rPr>
              <a:t>              the two children ________</a:t>
            </a:r>
            <a:endParaRPr kumimoji="0" lang="en-US" altLang="zh-CN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_rels/theme5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3_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常用字体2">
      <a:majorFont>
        <a:latin typeface="Impact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1A7BAE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3.xml><?xml version="1.0" encoding="utf-8"?>
<a:theme xmlns:a="http://schemas.openxmlformats.org/drawingml/2006/main" name="穿越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穿越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穿越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2_穿越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穿越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穿越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5968</TotalTime>
  <Words>787</Words>
  <Application>Microsoft Office PowerPoint</Application>
  <PresentationFormat>全屏显示(4:3)</PresentationFormat>
  <Paragraphs>185</Paragraphs>
  <Slides>22</Slides>
  <Notes>2</Notes>
  <HiddenSlides>0</HiddenSlides>
  <MMClips>3</MMClips>
  <ScaleCrop>false</ScaleCrop>
  <HeadingPairs>
    <vt:vector size="4" baseType="variant">
      <vt:variant>
        <vt:lpstr>主题</vt:lpstr>
      </vt:variant>
      <vt:variant>
        <vt:i4>5</vt:i4>
      </vt:variant>
      <vt:variant>
        <vt:lpstr>幻灯片标题</vt:lpstr>
      </vt:variant>
      <vt:variant>
        <vt:i4>22</vt:i4>
      </vt:variant>
    </vt:vector>
  </HeadingPairs>
  <TitlesOfParts>
    <vt:vector size="27" baseType="lpstr">
      <vt:lpstr>Office 主题</vt:lpstr>
      <vt:lpstr>3_Office 主题</vt:lpstr>
      <vt:lpstr>穿越</vt:lpstr>
      <vt:lpstr>Office 主题​​</vt:lpstr>
      <vt:lpstr>2_穿越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Administrator</dc:creator>
  <cp:lastModifiedBy>Administrator</cp:lastModifiedBy>
  <cp:revision>2044</cp:revision>
  <dcterms:created xsi:type="dcterms:W3CDTF">2016-09-22T11:41:54Z</dcterms:created>
  <dcterms:modified xsi:type="dcterms:W3CDTF">2017-12-03T08:28:25Z</dcterms:modified>
</cp:coreProperties>
</file>