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357" r:id="rId2"/>
    <p:sldId id="256" r:id="rId3"/>
    <p:sldId id="334" r:id="rId4"/>
    <p:sldId id="335" r:id="rId5"/>
    <p:sldId id="258" r:id="rId6"/>
    <p:sldId id="328" r:id="rId7"/>
    <p:sldId id="329" r:id="rId8"/>
    <p:sldId id="330" r:id="rId9"/>
    <p:sldId id="331" r:id="rId10"/>
    <p:sldId id="345" r:id="rId11"/>
    <p:sldId id="346" r:id="rId12"/>
    <p:sldId id="347" r:id="rId13"/>
    <p:sldId id="348" r:id="rId14"/>
    <p:sldId id="333" r:id="rId15"/>
    <p:sldId id="332" r:id="rId16"/>
    <p:sldId id="281" r:id="rId17"/>
    <p:sldId id="375" r:id="rId18"/>
    <p:sldId id="283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87"/>
    <p:restoredTop sz="94660"/>
  </p:normalViewPr>
  <p:slideViewPr>
    <p:cSldViewPr showGuides="1">
      <p:cViewPr varScale="1">
        <p:scale>
          <a:sx n="110" d="100"/>
          <a:sy n="110" d="100"/>
        </p:scale>
        <p:origin x="1536" y="126"/>
      </p:cViewPr>
      <p:guideLst>
        <p:guide orient="horz" pos="2160"/>
        <p:guide pos="28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页眉占位符 5017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endParaRPr lang="zh-CN" altLang="en-US" sz="1200" dirty="0"/>
          </a:p>
        </p:txBody>
      </p:sp>
      <p:sp>
        <p:nvSpPr>
          <p:cNvPr id="50179" name="日期占位符 5017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endParaRPr lang="zh-CN" altLang="en-US" sz="1200" dirty="0"/>
          </a:p>
        </p:txBody>
      </p:sp>
      <p:sp>
        <p:nvSpPr>
          <p:cNvPr id="50180" name="幻灯片图像占位符 50179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0181" name="文本占位符 5018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0182" name="页脚占位符 5018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endParaRPr lang="zh-CN" altLang="en-US" sz="1200" dirty="0"/>
          </a:p>
        </p:txBody>
      </p:sp>
      <p:sp>
        <p:nvSpPr>
          <p:cNvPr id="50183" name="灯片编号占位符 5018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944645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5120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文本占位符 5120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9165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53249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文本占位符 5325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0182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55297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文本占位符 5529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960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-317" y="0"/>
            <a:ext cx="9144000" cy="6858000"/>
          </a:xfrm>
        </p:spPr>
      </p:pic>
      <p:pic>
        <p:nvPicPr>
          <p:cNvPr id="9" name="图片 8" descr="d1abf954b71e033b7470d625eef4848d_t015f20c5ebc16e6c3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" y="221615"/>
            <a:ext cx="8660130" cy="6244590"/>
          </a:xfrm>
          <a:prstGeom prst="rect">
            <a:avLst/>
          </a:prstGeom>
        </p:spPr>
      </p:pic>
      <p:sp>
        <p:nvSpPr>
          <p:cNvPr id="37890" name="标题 37889"/>
          <p:cNvSpPr>
            <a:spLocks noGrp="1"/>
          </p:cNvSpPr>
          <p:nvPr>
            <p:ph type="title"/>
          </p:nvPr>
        </p:nvSpPr>
        <p:spPr>
          <a:xfrm>
            <a:off x="588010" y="681038"/>
            <a:ext cx="8229600" cy="1143000"/>
          </a:xfrm>
        </p:spPr>
        <p:txBody>
          <a:bodyPr anchor="ctr"/>
          <a:lstStyle/>
          <a:p>
            <a:endParaRPr lang="zh-CN" altLang="en-US" dirty="0"/>
          </a:p>
        </p:txBody>
      </p:sp>
      <p:pic>
        <p:nvPicPr>
          <p:cNvPr id="3" name="图片 2" descr="ee0ca513f3fad7218f02f6b04d8ecd23_t013d8a58a7eb558fbc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645" y="221615"/>
            <a:ext cx="8817610" cy="6271260"/>
          </a:xfrm>
          <a:prstGeom prst="rect">
            <a:avLst/>
          </a:prstGeom>
        </p:spPr>
      </p:pic>
      <p:pic>
        <p:nvPicPr>
          <p:cNvPr id="5" name="图片 4" descr="640.webp (1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80" y="221615"/>
            <a:ext cx="8867775" cy="63665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21310" y="4992370"/>
            <a:ext cx="299974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/>
              <a:t>Tibetan antelope</a:t>
            </a:r>
          </a:p>
          <a:p>
            <a:pPr algn="l"/>
            <a:r>
              <a:rPr lang="zh-CN" altLang="en-US"/>
              <a:t>            藏羚羊</a:t>
            </a:r>
            <a:endParaRPr lang="en-US" altLang="zh-CN"/>
          </a:p>
        </p:txBody>
      </p:sp>
      <p:pic>
        <p:nvPicPr>
          <p:cNvPr id="7" name="图片 6" descr="640.web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880" y="221615"/>
            <a:ext cx="8867775" cy="63665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62025" y="681355"/>
            <a:ext cx="348107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/>
              <a:t>black-necked crane</a:t>
            </a:r>
          </a:p>
          <a:p>
            <a:pPr algn="l"/>
            <a:r>
              <a:rPr lang="zh-CN" altLang="en-US"/>
              <a:t>                    黑颈鹤</a:t>
            </a:r>
          </a:p>
        </p:txBody>
      </p:sp>
      <p:pic>
        <p:nvPicPr>
          <p:cNvPr id="12" name="图片 11" descr="188a685270788863c3de1296091421b4_t01e9f60bd57d1544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880" y="221615"/>
            <a:ext cx="8886825" cy="638302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045970" y="861060"/>
            <a:ext cx="178752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/>
              <a:t>yak   牦牛</a:t>
            </a:r>
          </a:p>
        </p:txBody>
      </p:sp>
      <p:pic>
        <p:nvPicPr>
          <p:cNvPr id="14" name="图片 13" descr="fb62f161b11a354feeece5a686a7ebcd_t01c5f25025bc95ab4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420" y="204470"/>
            <a:ext cx="8863330" cy="6383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6" grpId="0"/>
      <p:bldP spid="8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14337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>
            <a:lvl1pPr lvl="0">
              <a:defRPr/>
            </a:lvl1pPr>
          </a:lstStyle>
          <a:p>
            <a:pPr lvl="0"/>
            <a:endParaRPr lang="zh-CN" altLang="zh-CN" dirty="0"/>
          </a:p>
        </p:txBody>
      </p:sp>
      <p:sp>
        <p:nvSpPr>
          <p:cNvPr id="48131" name="副标题 14338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800" cy="1752600"/>
          </a:xfrm>
        </p:spPr>
        <p:txBody>
          <a:bodyPr anchor="t"/>
          <a:lstStyle>
            <a:lvl1pPr marL="0" lvl="0" indent="0" algn="ctr">
              <a:defRPr/>
            </a:lvl1pPr>
            <a:lvl2pPr marL="457200" lvl="1" indent="0" algn="ctr">
              <a:defRPr/>
            </a:lvl2pPr>
            <a:lvl3pPr marL="914400" lvl="2" indent="0" algn="ctr">
              <a:defRPr/>
            </a:lvl3pPr>
            <a:lvl4pPr marL="1371600" lvl="3" indent="0" algn="ctr">
              <a:defRPr/>
            </a:lvl4pPr>
            <a:lvl5pPr marL="1828800" lvl="4" indent="0" algn="ctr">
              <a:defRPr/>
            </a:lvl5pPr>
          </a:lstStyle>
          <a:p>
            <a:pPr lvl="0">
              <a:buNone/>
            </a:pPr>
            <a:endParaRPr lang="zh-CN" altLang="zh-CN" dirty="0"/>
          </a:p>
        </p:txBody>
      </p:sp>
      <p:pic>
        <p:nvPicPr>
          <p:cNvPr id="48132" name="图片 14339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33CCCC">
              <a:alpha val="89999"/>
            </a:srgbClr>
          </a:solidFill>
          <a:ln w="9525" cap="flat" cmpd="sng">
            <a:pattFill prst="pct60">
              <a:fgClr>
                <a:schemeClr val="tx1"/>
              </a:fgClr>
              <a:bgClr>
                <a:srgbClr val="FFFFFF"/>
              </a:bgClr>
            </a:patt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8133" name="文本框 14340"/>
          <p:cNvSpPr txBox="1"/>
          <p:nvPr/>
        </p:nvSpPr>
        <p:spPr>
          <a:xfrm>
            <a:off x="847725" y="333375"/>
            <a:ext cx="7685088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000">
                <a:latin typeface="Arial" panose="020B0604020202020204" pitchFamily="34" charset="0"/>
              </a:rPr>
              <a:t>Read the lesson and match each paragraph with its main idea.</a:t>
            </a:r>
          </a:p>
        </p:txBody>
      </p:sp>
      <p:sp>
        <p:nvSpPr>
          <p:cNvPr id="48134" name="椭圆 14341"/>
          <p:cNvSpPr/>
          <p:nvPr/>
        </p:nvSpPr>
        <p:spPr>
          <a:xfrm>
            <a:off x="3419475" y="1557338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35" name="椭圆 14342"/>
          <p:cNvSpPr/>
          <p:nvPr/>
        </p:nvSpPr>
        <p:spPr>
          <a:xfrm>
            <a:off x="4643438" y="3141663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36" name="椭圆 14343"/>
          <p:cNvSpPr/>
          <p:nvPr/>
        </p:nvSpPr>
        <p:spPr>
          <a:xfrm>
            <a:off x="3203575" y="3429000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37" name="椭圆 14344"/>
          <p:cNvSpPr/>
          <p:nvPr/>
        </p:nvSpPr>
        <p:spPr>
          <a:xfrm>
            <a:off x="2916238" y="3573463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38" name="矩形 14345"/>
          <p:cNvSpPr/>
          <p:nvPr/>
        </p:nvSpPr>
        <p:spPr>
          <a:xfrm>
            <a:off x="1835150" y="4437063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39" name="椭圆 14346"/>
          <p:cNvSpPr/>
          <p:nvPr/>
        </p:nvSpPr>
        <p:spPr>
          <a:xfrm>
            <a:off x="2916238" y="1341438"/>
            <a:ext cx="576262" cy="4318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40" name="椭圆 14347"/>
          <p:cNvSpPr/>
          <p:nvPr/>
        </p:nvSpPr>
        <p:spPr>
          <a:xfrm>
            <a:off x="2771775" y="2060575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41" name="椭圆 14349"/>
          <p:cNvSpPr/>
          <p:nvPr/>
        </p:nvSpPr>
        <p:spPr>
          <a:xfrm>
            <a:off x="1619250" y="2060575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42" name="椭圆 14350"/>
          <p:cNvSpPr/>
          <p:nvPr/>
        </p:nvSpPr>
        <p:spPr>
          <a:xfrm>
            <a:off x="2051050" y="5013325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43" name="椭圆 14351"/>
          <p:cNvSpPr/>
          <p:nvPr/>
        </p:nvSpPr>
        <p:spPr>
          <a:xfrm>
            <a:off x="3492500" y="1484313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44" name="矩形 14352"/>
          <p:cNvSpPr/>
          <p:nvPr/>
        </p:nvSpPr>
        <p:spPr>
          <a:xfrm>
            <a:off x="2124075" y="4797425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45" name="椭圆 14353"/>
          <p:cNvSpPr/>
          <p:nvPr/>
        </p:nvSpPr>
        <p:spPr>
          <a:xfrm>
            <a:off x="2484438" y="765175"/>
            <a:ext cx="3455987" cy="1150938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</a:rPr>
              <a:t>Save the tigers</a:t>
            </a:r>
          </a:p>
        </p:txBody>
      </p:sp>
      <p:sp>
        <p:nvSpPr>
          <p:cNvPr id="48146" name="矩形 14354"/>
          <p:cNvSpPr/>
          <p:nvPr/>
        </p:nvSpPr>
        <p:spPr>
          <a:xfrm>
            <a:off x="900113" y="2565400"/>
            <a:ext cx="1584325" cy="647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1800">
                <a:latin typeface="Arial" panose="020B0604020202020204" pitchFamily="34" charset="0"/>
              </a:rPr>
              <a:t>Paragraph 1</a:t>
            </a:r>
          </a:p>
        </p:txBody>
      </p:sp>
      <p:sp>
        <p:nvSpPr>
          <p:cNvPr id="48147" name="矩形 14355"/>
          <p:cNvSpPr/>
          <p:nvPr/>
        </p:nvSpPr>
        <p:spPr>
          <a:xfrm>
            <a:off x="3348038" y="2565400"/>
            <a:ext cx="1800225" cy="647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1800">
                <a:latin typeface="Arial" panose="020B0604020202020204" pitchFamily="34" charset="0"/>
              </a:rPr>
              <a:t>Paragraph 2</a:t>
            </a:r>
          </a:p>
        </p:txBody>
      </p:sp>
      <p:sp>
        <p:nvSpPr>
          <p:cNvPr id="48148" name="矩形 14356"/>
          <p:cNvSpPr/>
          <p:nvPr/>
        </p:nvSpPr>
        <p:spPr>
          <a:xfrm>
            <a:off x="6011863" y="2565400"/>
            <a:ext cx="1584325" cy="647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en-US" altLang="zh-CN" sz="1800">
                <a:latin typeface="Arial" panose="020B0604020202020204" pitchFamily="34" charset="0"/>
              </a:rPr>
              <a:t>Paragraph 3</a:t>
            </a:r>
          </a:p>
        </p:txBody>
      </p:sp>
      <p:sp>
        <p:nvSpPr>
          <p:cNvPr id="48149" name="椭圆 14357"/>
          <p:cNvSpPr/>
          <p:nvPr/>
        </p:nvSpPr>
        <p:spPr>
          <a:xfrm>
            <a:off x="7524750" y="2565400"/>
            <a:ext cx="554038" cy="627063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50" name="椭圆 14358"/>
          <p:cNvSpPr/>
          <p:nvPr/>
        </p:nvSpPr>
        <p:spPr>
          <a:xfrm>
            <a:off x="5003800" y="2565400"/>
            <a:ext cx="554038" cy="627063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51" name="椭圆 14359"/>
          <p:cNvSpPr/>
          <p:nvPr/>
        </p:nvSpPr>
        <p:spPr>
          <a:xfrm>
            <a:off x="2411413" y="2565400"/>
            <a:ext cx="554037" cy="627063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52" name="直接连接符 14360"/>
          <p:cNvSpPr/>
          <p:nvPr/>
        </p:nvSpPr>
        <p:spPr>
          <a:xfrm flipH="1">
            <a:off x="1979613" y="1773238"/>
            <a:ext cx="935037" cy="792162"/>
          </a:xfrm>
          <a:prstGeom prst="line">
            <a:avLst/>
          </a:prstGeom>
          <a:ln w="38100" cap="flat" cmpd="sng">
            <a:solidFill>
              <a:srgbClr val="33CC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53" name="直接连接符 14361"/>
          <p:cNvSpPr/>
          <p:nvPr/>
        </p:nvSpPr>
        <p:spPr>
          <a:xfrm>
            <a:off x="4211638" y="1916113"/>
            <a:ext cx="0" cy="576262"/>
          </a:xfrm>
          <a:prstGeom prst="line">
            <a:avLst/>
          </a:prstGeom>
          <a:ln w="38100" cap="flat" cmpd="sng">
            <a:solidFill>
              <a:srgbClr val="33CC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54" name="直接连接符 14362"/>
          <p:cNvSpPr/>
          <p:nvPr/>
        </p:nvSpPr>
        <p:spPr>
          <a:xfrm flipH="1" flipV="1">
            <a:off x="5795963" y="1628775"/>
            <a:ext cx="720725" cy="863600"/>
          </a:xfrm>
          <a:prstGeom prst="line">
            <a:avLst/>
          </a:prstGeom>
          <a:ln w="38100" cap="flat" cmpd="sng">
            <a:solidFill>
              <a:srgbClr val="33CC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4" name="文本框 14363"/>
          <p:cNvSpPr txBox="1"/>
          <p:nvPr/>
        </p:nvSpPr>
        <p:spPr>
          <a:xfrm>
            <a:off x="755650" y="3789363"/>
            <a:ext cx="59055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A.</a:t>
            </a:r>
          </a:p>
        </p:txBody>
      </p:sp>
      <p:sp>
        <p:nvSpPr>
          <p:cNvPr id="48156" name="文本框 14364"/>
          <p:cNvSpPr txBox="1"/>
          <p:nvPr/>
        </p:nvSpPr>
        <p:spPr>
          <a:xfrm>
            <a:off x="1258888" y="3789363"/>
            <a:ext cx="5627687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</a:rPr>
              <a:t>Tigers are in danger of going extinct.</a:t>
            </a:r>
            <a:r>
              <a:rPr lang="en-US" altLang="zh-CN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366" name="文本框 14365"/>
          <p:cNvSpPr txBox="1"/>
          <p:nvPr/>
        </p:nvSpPr>
        <p:spPr>
          <a:xfrm>
            <a:off x="755650" y="4508500"/>
            <a:ext cx="5905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B.</a:t>
            </a:r>
          </a:p>
        </p:txBody>
      </p:sp>
      <p:sp>
        <p:nvSpPr>
          <p:cNvPr id="14367" name="文本框 14366"/>
          <p:cNvSpPr txBox="1"/>
          <p:nvPr/>
        </p:nvSpPr>
        <p:spPr>
          <a:xfrm>
            <a:off x="755650" y="5734050"/>
            <a:ext cx="5905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C.</a:t>
            </a:r>
          </a:p>
        </p:txBody>
      </p:sp>
      <p:sp>
        <p:nvSpPr>
          <p:cNvPr id="48159" name="矩形 14367"/>
          <p:cNvSpPr/>
          <p:nvPr/>
        </p:nvSpPr>
        <p:spPr>
          <a:xfrm>
            <a:off x="941388" y="4581525"/>
            <a:ext cx="8202612" cy="8842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ctr"/>
            <a:r>
              <a:rPr lang="en-US" altLang="zh-CN" sz="2400">
                <a:latin typeface="Arial" panose="020B0604020202020204" pitchFamily="34" charset="0"/>
              </a:rPr>
              <a:t>“Save the Tigers” is a volunteer group that hopes to</a:t>
            </a:r>
          </a:p>
          <a:p>
            <a:pPr algn="ctr"/>
            <a:r>
              <a:rPr lang="en-US" altLang="zh-CN" sz="2400">
                <a:latin typeface="Arial" panose="020B0604020202020204" pitchFamily="34" charset="0"/>
              </a:rPr>
              <a:t>stop the tigers from disappearing.</a:t>
            </a:r>
            <a:r>
              <a:rPr lang="en-US" altLang="zh-CN">
                <a:latin typeface="Arial" panose="020B0604020202020204" pitchFamily="34" charset="0"/>
              </a:rPr>
              <a:t>                                               </a:t>
            </a:r>
          </a:p>
        </p:txBody>
      </p:sp>
      <p:sp>
        <p:nvSpPr>
          <p:cNvPr id="48160" name="矩形 14368"/>
          <p:cNvSpPr/>
          <p:nvPr/>
        </p:nvSpPr>
        <p:spPr>
          <a:xfrm>
            <a:off x="1187450" y="5805488"/>
            <a:ext cx="61245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</a:rPr>
              <a:t>Tigers are important to the environment.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0.00393 C 0.01267 -0.0074 0.02274 -0.01688 0.03247 -0.02127 C 0.0375 -0.02613 0.03924 -0.03145 0.04514 -0.03399 C 0.05764 -0.05156 0.07587 -0.06266 0.08646 -0.08278 C 0.0882 -0.08601 0.08941 -0.08994 0.09115 -0.09318 C 0.09514 -0.10058 0.1007 -0.10613 0.10382 -0.11445 C 0.10747 -0.12416 0.1092 -0.13619 0.11493 -0.14405 C 0.11806 -0.15584 0.12066 -0.1637 0.12604 -0.17364 C 0.12795 -0.18266 0.12934 -0.19052 0.13247 -0.19884 C 0.1342 -0.21064 0.13802 -0.22012 0.14201 -0.23075 C 0.14271 -0.23283 0.14254 -0.23538 0.14358 -0.23699 C 0.14757 -0.2437 0.15677 -0.24809 0.16111 -0.25387 C 0.16927 -0.26497 0.17847 -0.27283 0.18646 -0.28347 " pathEditMode="relative" rAng="0" ptsTypes="ffffffffffffA">
                                      <p:cBhvr>
                                        <p:cTn id="6" dur="500" fill="hold"/>
                                        <p:tgtEl>
                                          <p:spTgt spid="14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-0.00023 C 0.01111 -0.00555 0.01441 -0.00856 0.01997 -0.01087 C 0.025 -0.01758 0.02917 -0.02058 0.03576 -0.02359 C 0.04063 -0.03006 0.04549 -0.03191 0.05156 -0.0363 C 0.05573 -0.03931 0.06441 -0.04463 0.06441 -0.0444 C 0.07014 -0.05249 0.07674 -0.05526 0.08333 -0.06151 C 0.09392 -0.07168 0.10156 -0.08717 0.11198 -0.09758 C 0.11406 -0.09966 0.11632 -0.10128 0.11823 -0.10382 C 0.12604 -0.11422 0.13281 -0.12879 0.14375 -0.13341 C 0.15174 -0.14428 0.15955 -0.1526 0.1691 -0.16093 C 0.18663 -0.17619 0.16875 -0.16879 0.18333 -0.17364 C 0.1882 -0.18289 0.19392 -0.19075 0.20087 -0.197 C 0.20799 -0.2111 0.19879 -0.19469 0.21354 -0.2118 C 0.21806 -0.21711 0.21875 -0.22104 0.22465 -0.22659 C 0.22951 -0.23977 0.24063 -0.24786 0.24844 -0.25827 C 0.2533 -0.26474 0.26111 -0.26659 0.26597 -0.27307 C 0.2776 -0.28856 0.28906 -0.29873 0.30243 -0.31099 C 0.3217 -0.32856 0.30833 -0.31931 0.32153 -0.32786 C 0.32813 -0.33989 0.33629 -0.34567 0.34531 -0.3533 C 0.36163 -0.36694 0.34462 -0.35399 0.35486 -0.36393 C 0.36146 -0.37018 0.36736 -0.37295 0.37379 -0.37873 C 0.3783 -0.38729 0.38212 -0.39237 0.38976 -0.39561 C 0.39913 -0.40393 0.4092 -0.41203 0.41997 -0.41665 C 0.42431 -0.42266 0.43125 -0.42659 0.43733 -0.42937 C 0.44254 -0.43677 0.44618 -0.44324 0.4533 -0.44625 C 0.45677 -0.4511 0.46129 -0.45388 0.46441 -0.45896 C 0.4724 -0.47237 0.46441 -0.46128 0.4691 -0.46752 " pathEditMode="relative" rAng="0" ptsTypes="ffffffffffffffffffffffffffA">
                                      <p:cBhvr>
                                        <p:cTn id="10" dur="500" fill="hold"/>
                                        <p:tgtEl>
                                          <p:spTgt spid="14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00" y="-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46821E-7 C 0.00799 -0.00093 0.01597 -0.00046 0.02379 -0.00231 C 0.02535 -0.00254 0.02587 -0.00555 0.02708 -0.00671 C 0.02813 -0.00786 0.03576 -0.0111 0.03681 -0.01156 C 0.04549 -0.01965 0.0375 -0.01341 0.05104 -0.01827 C 0.07431 -0.02636 0.09531 -0.03191 0.11962 -0.03399 C 0.13195 -0.04 0.14514 -0.03931 0.15781 -0.04324 C 0.18889 -0.05295 0.22188 -0.05827 0.25365 -0.06127 C 0.3217 -0.09341 0.4401 -0.08532 0.49618 -0.08601 C 0.52899 -0.09642 0.56337 -0.09202 0.59653 -0.09295 C 0.60903 -0.09526 0.61945 -0.1015 0.6316 -0.10428 C 0.64861 -0.10821 0.63802 -0.10636 0.66354 -0.1089 C 0.6783 -0.11306 0.69254 -0.11607 0.70677 -0.12231 C 0.70833 -0.12393 0.71007 -0.12486 0.71146 -0.12694 C 0.71285 -0.12879 0.7132 -0.13179 0.71458 -0.13364 C 0.72396 -0.1452 0.72257 -0.1385 0.72899 -0.14936 C 0.73594 -0.16116 0.72778 -0.15214 0.73681 -0.16069 C 0.73941 -0.1711 0.73837 -0.16532 0.73837 -0.17873 " pathEditMode="relative" rAng="0" ptsTypes="fffffffffffffffffA">
                                      <p:cBhvr>
                                        <p:cTn id="14" dur="500" fill="hold"/>
                                        <p:tgtEl>
                                          <p:spTgt spid="14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9" name="图片 14339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33CCCC">
              <a:alpha val="89999"/>
            </a:srgbClr>
          </a:solidFill>
          <a:ln w="9525" cap="flat" cmpd="sng">
            <a:pattFill prst="pct60">
              <a:fgClr>
                <a:schemeClr val="tx1"/>
              </a:fgClr>
              <a:bgClr>
                <a:srgbClr val="FFFFFF"/>
              </a:bgClr>
            </a:patt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9154" name="标题 49153"/>
          <p:cNvSpPr>
            <a:spLocks noGrp="1"/>
          </p:cNvSpPr>
          <p:nvPr>
            <p:ph type="title"/>
          </p:nvPr>
        </p:nvSpPr>
        <p:spPr>
          <a:xfrm>
            <a:off x="144463" y="188913"/>
            <a:ext cx="8748712" cy="633412"/>
          </a:xfrm>
        </p:spPr>
        <p:txBody>
          <a:bodyPr anchor="ctr"/>
          <a:lstStyle/>
          <a:p>
            <a:pPr algn="l"/>
            <a:r>
              <a:rPr lang="en-US" altLang="zh-CN" sz="2800">
                <a:solidFill>
                  <a:schemeClr val="tx1"/>
                </a:solidFill>
              </a:rPr>
              <a:t>Please read paragraph one and answer the questions:</a:t>
            </a:r>
          </a:p>
        </p:txBody>
      </p:sp>
      <p:sp>
        <p:nvSpPr>
          <p:cNvPr id="49155" name="矩形 49154"/>
          <p:cNvSpPr/>
          <p:nvPr/>
        </p:nvSpPr>
        <p:spPr>
          <a:xfrm>
            <a:off x="407988" y="2758758"/>
            <a:ext cx="5400675" cy="6334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2800">
                <a:solidFill>
                  <a:srgbClr val="0066FF"/>
                </a:solidFill>
              </a:rPr>
              <a:t>About 100 000 tigers.</a:t>
            </a:r>
          </a:p>
        </p:txBody>
      </p:sp>
      <p:sp>
        <p:nvSpPr>
          <p:cNvPr id="49156" name="矩形 49155"/>
          <p:cNvSpPr/>
          <p:nvPr/>
        </p:nvSpPr>
        <p:spPr>
          <a:xfrm>
            <a:off x="269558" y="4667885"/>
            <a:ext cx="8424862" cy="6334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2800">
                <a:solidFill>
                  <a:srgbClr val="0066FF"/>
                </a:solidFill>
              </a:rPr>
              <a:t>A few thousand tigers in the wild today.</a:t>
            </a:r>
          </a:p>
        </p:txBody>
      </p:sp>
      <p:sp>
        <p:nvSpPr>
          <p:cNvPr id="49157" name="矩形 49156"/>
          <p:cNvSpPr/>
          <p:nvPr/>
        </p:nvSpPr>
        <p:spPr>
          <a:xfrm>
            <a:off x="36195" y="1533843"/>
            <a:ext cx="8964613" cy="7921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2800" b="1">
                <a:solidFill>
                  <a:schemeClr val="tx1"/>
                </a:solidFill>
              </a:rPr>
              <a:t>Q1.</a:t>
            </a:r>
            <a:r>
              <a:rPr lang="en-US" altLang="zh-CN" sz="2800">
                <a:solidFill>
                  <a:srgbClr val="FF3300"/>
                </a:solidFill>
              </a:rPr>
              <a:t> How many tigers were there at the beginning of the</a:t>
            </a:r>
            <a:br>
              <a:rPr lang="en-US" altLang="zh-CN" sz="2800">
                <a:solidFill>
                  <a:srgbClr val="FF3300"/>
                </a:solidFill>
              </a:rPr>
            </a:br>
            <a:r>
              <a:rPr lang="en-US" altLang="zh-CN" sz="2800">
                <a:solidFill>
                  <a:srgbClr val="FF3300"/>
                </a:solidFill>
              </a:rPr>
              <a:t>20th century?</a:t>
            </a:r>
          </a:p>
        </p:txBody>
      </p:sp>
      <p:sp>
        <p:nvSpPr>
          <p:cNvPr id="49158" name="矩形 49157"/>
          <p:cNvSpPr/>
          <p:nvPr/>
        </p:nvSpPr>
        <p:spPr>
          <a:xfrm>
            <a:off x="0" y="3825875"/>
            <a:ext cx="8964613" cy="6334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2800" b="1">
                <a:solidFill>
                  <a:schemeClr val="tx1"/>
                </a:solidFill>
              </a:rPr>
              <a:t>Q2.</a:t>
            </a:r>
            <a:r>
              <a:rPr lang="en-US" altLang="zh-CN" sz="2800">
                <a:solidFill>
                  <a:srgbClr val="FF3300"/>
                </a:solidFill>
              </a:rPr>
              <a:t> How many tigers are there in the wild today?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/>
      <p:bldP spid="49156" grpId="0"/>
      <p:bldP spid="49157" grpId="0"/>
      <p:bldP spid="491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2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2226" name="标题 52225"/>
          <p:cNvSpPr>
            <a:spLocks noGrp="1"/>
          </p:cNvSpPr>
          <p:nvPr>
            <p:ph type="title"/>
          </p:nvPr>
        </p:nvSpPr>
        <p:spPr>
          <a:xfrm>
            <a:off x="395288" y="1268413"/>
            <a:ext cx="7272337" cy="1066800"/>
          </a:xfrm>
        </p:spPr>
        <p:txBody>
          <a:bodyPr anchor="ctr"/>
          <a:lstStyle/>
          <a:p>
            <a:pPr algn="l"/>
            <a:r>
              <a:rPr lang="en-US" altLang="zh-CN" sz="3600" b="1">
                <a:solidFill>
                  <a:schemeClr val="tx1"/>
                </a:solidFill>
              </a:rPr>
              <a:t>Q1.</a:t>
            </a:r>
            <a:r>
              <a:rPr lang="en-US" altLang="zh-CN" sz="3600" b="1">
                <a:solidFill>
                  <a:srgbClr val="0066FF"/>
                </a:solidFill>
              </a:rPr>
              <a:t> Where do most tigers</a:t>
            </a:r>
            <a:r>
              <a:rPr lang="en-US" altLang="zh-CN" sz="3600">
                <a:solidFill>
                  <a:srgbClr val="0066FF"/>
                </a:solidFill>
              </a:rPr>
              <a:t> </a:t>
            </a:r>
            <a:r>
              <a:rPr lang="en-US" altLang="zh-CN" sz="3600" b="1">
                <a:solidFill>
                  <a:srgbClr val="0066FF"/>
                </a:solidFill>
              </a:rPr>
              <a:t>live?</a:t>
            </a:r>
          </a:p>
        </p:txBody>
      </p:sp>
      <p:sp>
        <p:nvSpPr>
          <p:cNvPr id="52227" name="矩形 52226"/>
          <p:cNvSpPr/>
          <p:nvPr/>
        </p:nvSpPr>
        <p:spPr>
          <a:xfrm>
            <a:off x="395288" y="2152333"/>
            <a:ext cx="6264275" cy="1066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200" b="1">
                <a:solidFill>
                  <a:srgbClr val="FF3300"/>
                </a:solidFill>
              </a:rPr>
              <a:t>They live in the forest of Asia.</a:t>
            </a:r>
          </a:p>
        </p:txBody>
      </p:sp>
      <p:sp>
        <p:nvSpPr>
          <p:cNvPr id="52229" name="矩形 52228"/>
          <p:cNvSpPr/>
          <p:nvPr/>
        </p:nvSpPr>
        <p:spPr>
          <a:xfrm>
            <a:off x="395288" y="3347403"/>
            <a:ext cx="6911975" cy="1066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600" b="1">
                <a:solidFill>
                  <a:schemeClr val="tx1"/>
                </a:solidFill>
              </a:rPr>
              <a:t>Q2.</a:t>
            </a:r>
            <a:r>
              <a:rPr lang="en-US" altLang="zh-CN" sz="3600" b="1">
                <a:solidFill>
                  <a:srgbClr val="0066FF"/>
                </a:solidFill>
              </a:rPr>
              <a:t> What do tigers symbolize?</a:t>
            </a:r>
          </a:p>
        </p:txBody>
      </p:sp>
      <p:sp>
        <p:nvSpPr>
          <p:cNvPr id="52231" name="矩形 52230"/>
          <p:cNvSpPr/>
          <p:nvPr/>
        </p:nvSpPr>
        <p:spPr>
          <a:xfrm>
            <a:off x="362585" y="4257358"/>
            <a:ext cx="8497888" cy="1066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200" b="1">
                <a:solidFill>
                  <a:srgbClr val="FF3300"/>
                </a:solidFill>
              </a:rPr>
              <a:t>They are symbols of strength and courage.</a:t>
            </a:r>
          </a:p>
        </p:txBody>
      </p:sp>
      <p:sp>
        <p:nvSpPr>
          <p:cNvPr id="52233" name="矩形 52232"/>
          <p:cNvSpPr/>
          <p:nvPr/>
        </p:nvSpPr>
        <p:spPr>
          <a:xfrm>
            <a:off x="250825" y="549275"/>
            <a:ext cx="872172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0">
                <a:latin typeface="Arial" panose="020B0604020202020204" pitchFamily="34" charset="0"/>
              </a:rPr>
              <a:t>Please read paragraph two and answer the questions:</a:t>
            </a:r>
            <a:endParaRPr lang="zh-CN" altLang="en-US" b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6" grpId="1"/>
      <p:bldP spid="52227" grpId="0"/>
      <p:bldP spid="52229" grpId="0"/>
      <p:bldP spid="52231" grpId="0"/>
      <p:bldP spid="522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9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4275" name="文本框 54274"/>
          <p:cNvSpPr txBox="1"/>
          <p:nvPr/>
        </p:nvSpPr>
        <p:spPr>
          <a:xfrm>
            <a:off x="539750" y="473075"/>
            <a:ext cx="36718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3333FF"/>
                </a:solidFill>
                <a:latin typeface="Arial" panose="020B0604020202020204" pitchFamily="34" charset="0"/>
              </a:rPr>
              <a:t>Paragraph Three</a:t>
            </a:r>
          </a:p>
        </p:txBody>
      </p:sp>
      <p:sp>
        <p:nvSpPr>
          <p:cNvPr id="54277" name="文本框 54276"/>
          <p:cNvSpPr txBox="1"/>
          <p:nvPr/>
        </p:nvSpPr>
        <p:spPr>
          <a:xfrm>
            <a:off x="160973" y="1723708"/>
            <a:ext cx="882173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  <a:latin typeface="Arial" panose="020B0604020202020204" pitchFamily="34" charset="0"/>
              </a:rPr>
              <a:t>Q1.Why do people hunt and kill tigers?</a:t>
            </a:r>
          </a:p>
        </p:txBody>
      </p:sp>
      <p:sp>
        <p:nvSpPr>
          <p:cNvPr id="54281" name="文本框 54280"/>
          <p:cNvSpPr txBox="1"/>
          <p:nvPr/>
        </p:nvSpPr>
        <p:spPr>
          <a:xfrm>
            <a:off x="683260" y="2837498"/>
            <a:ext cx="234315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uFillTx/>
                <a:latin typeface="Arial" panose="020B0604020202020204" pitchFamily="34" charset="0"/>
              </a:rPr>
              <a:t>For money.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54277" grpId="0"/>
      <p:bldP spid="542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3584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lang="zh-CN" altLang="en-US" dirty="0"/>
          </a:p>
        </p:txBody>
      </p:sp>
      <p:pic>
        <p:nvPicPr>
          <p:cNvPr id="35843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4" name="文本框 35843"/>
          <p:cNvSpPr txBox="1"/>
          <p:nvPr/>
        </p:nvSpPr>
        <p:spPr>
          <a:xfrm>
            <a:off x="231775" y="677863"/>
            <a:ext cx="611822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Fill in the blanks and retell the text.</a:t>
            </a:r>
          </a:p>
        </p:txBody>
      </p:sp>
      <p:sp>
        <p:nvSpPr>
          <p:cNvPr id="35845" name="文本框 35844"/>
          <p:cNvSpPr txBox="1"/>
          <p:nvPr/>
        </p:nvSpPr>
        <p:spPr>
          <a:xfrm>
            <a:off x="611188" y="1362075"/>
            <a:ext cx="8046720" cy="439991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0">
                <a:latin typeface="Arial" panose="020B0604020202020204" pitchFamily="34" charset="0"/>
              </a:rPr>
              <a:t>At the beginning of the 20</a:t>
            </a:r>
            <a:r>
              <a:rPr lang="en-US" altLang="zh-CN" b="0" baseline="30000">
                <a:latin typeface="Arial" panose="020B0604020202020204" pitchFamily="34" charset="0"/>
              </a:rPr>
              <a:t>th</a:t>
            </a:r>
            <a:r>
              <a:rPr lang="en-US" altLang="zh-CN" b="0" u="sng">
                <a:latin typeface="Arial" panose="020B0604020202020204" pitchFamily="34" charset="0"/>
              </a:rPr>
              <a:t>______</a:t>
            </a:r>
            <a:r>
              <a:rPr lang="en-US" altLang="zh-CN" b="0">
                <a:latin typeface="Arial" panose="020B0604020202020204" pitchFamily="34" charset="0"/>
              </a:rPr>
              <a:t>, __________</a:t>
            </a:r>
            <a:endParaRPr lang="en-US" altLang="zh-CN" b="0" u="sng">
              <a:latin typeface="Arial" panose="020B0604020202020204" pitchFamily="34" charset="0"/>
            </a:endParaRPr>
          </a:p>
          <a:p>
            <a:r>
              <a:rPr lang="en-US" altLang="zh-CN" b="0" u="sng">
                <a:latin typeface="Arial" panose="020B0604020202020204" pitchFamily="34" charset="0"/>
              </a:rPr>
              <a:t>    </a:t>
            </a:r>
            <a:r>
              <a:rPr lang="en-US" altLang="zh-CN" b="0">
                <a:latin typeface="Arial" panose="020B0604020202020204" pitchFamily="34" charset="0"/>
              </a:rPr>
              <a:t>tigers in the wild was around 100000. But today</a:t>
            </a:r>
          </a:p>
          <a:p>
            <a:r>
              <a:rPr lang="en-US" altLang="zh-CN" b="0">
                <a:latin typeface="Arial" panose="020B0604020202020204" pitchFamily="34" charset="0"/>
              </a:rPr>
              <a:t>that number has ____________a few thousand.</a:t>
            </a:r>
          </a:p>
          <a:p>
            <a:r>
              <a:rPr lang="en-US" altLang="zh-CN" b="0">
                <a:latin typeface="Arial" panose="020B0604020202020204" pitchFamily="34" charset="0"/>
              </a:rPr>
              <a:t>Tigers</a:t>
            </a:r>
            <a:r>
              <a:rPr lang="en-US" altLang="zh-CN" b="0" u="sng">
                <a:latin typeface="Arial" panose="020B0604020202020204" pitchFamily="34" charset="0"/>
              </a:rPr>
              <a:t>                           </a:t>
            </a:r>
            <a:r>
              <a:rPr lang="en-US" altLang="zh-CN" b="0">
                <a:latin typeface="Arial" panose="020B0604020202020204" pitchFamily="34" charset="0"/>
              </a:rPr>
              <a:t>the environment. They </a:t>
            </a:r>
          </a:p>
          <a:p>
            <a:r>
              <a:rPr lang="en-US" altLang="zh-CN" b="0">
                <a:latin typeface="Arial" panose="020B0604020202020204" pitchFamily="34" charset="0"/>
              </a:rPr>
              <a:t>help keep the number of other wild animals</a:t>
            </a:r>
            <a:r>
              <a:rPr lang="en-US" altLang="zh-CN">
                <a:latin typeface="Arial" panose="020B0604020202020204" pitchFamily="34" charset="0"/>
              </a:rPr>
              <a:t> </a:t>
            </a:r>
            <a:endParaRPr lang="en-US" altLang="zh-CN" b="0">
              <a:latin typeface="Arial" panose="020B0604020202020204" pitchFamily="34" charset="0"/>
            </a:endParaRPr>
          </a:p>
          <a:p>
            <a:r>
              <a:rPr lang="en-US" altLang="zh-CN" b="0" u="sng">
                <a:latin typeface="Arial" panose="020B0604020202020204" pitchFamily="34" charset="0"/>
              </a:rPr>
              <a:t>                 .</a:t>
            </a:r>
            <a:r>
              <a:rPr lang="en-US" altLang="zh-CN" b="0">
                <a:latin typeface="Arial" panose="020B0604020202020204" pitchFamily="34" charset="0"/>
              </a:rPr>
              <a:t> But in recent years, tigers have been</a:t>
            </a:r>
          </a:p>
          <a:p>
            <a:r>
              <a:rPr lang="en-US" altLang="zh-CN" b="0">
                <a:latin typeface="Arial" panose="020B0604020202020204" pitchFamily="34" charset="0"/>
              </a:rPr>
              <a:t>in danger of </a:t>
            </a:r>
            <a:r>
              <a:rPr lang="en-US" altLang="zh-CN" b="0" u="sng">
                <a:latin typeface="Arial" panose="020B0604020202020204" pitchFamily="34" charset="0"/>
              </a:rPr>
              <a:t>                      </a:t>
            </a:r>
            <a:r>
              <a:rPr lang="en-US" altLang="zh-CN" b="0">
                <a:latin typeface="Arial" panose="020B0604020202020204" pitchFamily="34" charset="0"/>
              </a:rPr>
              <a:t>. Some people hunt </a:t>
            </a:r>
          </a:p>
          <a:p>
            <a:r>
              <a:rPr lang="en-US" altLang="zh-CN" b="0">
                <a:latin typeface="Arial" panose="020B0604020202020204" pitchFamily="34" charset="0"/>
              </a:rPr>
              <a:t>and</a:t>
            </a:r>
            <a:r>
              <a:rPr lang="en-US" altLang="zh-CN" b="0" u="sng">
                <a:latin typeface="Arial" panose="020B0604020202020204" pitchFamily="34" charset="0"/>
              </a:rPr>
              <a:t>       </a:t>
            </a:r>
            <a:r>
              <a:rPr lang="en-US" altLang="zh-CN" b="0">
                <a:latin typeface="Arial" panose="020B0604020202020204" pitchFamily="34" charset="0"/>
              </a:rPr>
              <a:t>tigers for money. We must do something</a:t>
            </a:r>
          </a:p>
          <a:p>
            <a:r>
              <a:rPr lang="en-US" altLang="zh-CN" b="0">
                <a:latin typeface="Arial" panose="020B0604020202020204" pitchFamily="34" charset="0"/>
              </a:rPr>
              <a:t>about it.</a:t>
            </a:r>
          </a:p>
          <a:p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35846" name="矩形 35845"/>
          <p:cNvSpPr/>
          <p:nvPr/>
        </p:nvSpPr>
        <p:spPr>
          <a:xfrm>
            <a:off x="4932363" y="1341438"/>
            <a:ext cx="13525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</a:rPr>
              <a:t>century</a:t>
            </a:r>
            <a:endParaRPr lang="zh-CN" altLang="en-US" b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47" name="矩形 35846"/>
          <p:cNvSpPr/>
          <p:nvPr/>
        </p:nvSpPr>
        <p:spPr>
          <a:xfrm>
            <a:off x="3708400" y="2205038"/>
            <a:ext cx="188912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</a:rPr>
              <a:t>dropped to</a:t>
            </a:r>
            <a:endParaRPr lang="zh-CN" altLang="en-US" b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48" name="矩形 35847"/>
          <p:cNvSpPr/>
          <p:nvPr/>
        </p:nvSpPr>
        <p:spPr>
          <a:xfrm>
            <a:off x="1692275" y="2636838"/>
            <a:ext cx="267970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</a:rPr>
              <a:t>are important to</a:t>
            </a:r>
            <a:endParaRPr lang="zh-CN" altLang="en-US" b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49" name="矩形 35848"/>
          <p:cNvSpPr/>
          <p:nvPr/>
        </p:nvSpPr>
        <p:spPr>
          <a:xfrm>
            <a:off x="684213" y="3500438"/>
            <a:ext cx="18097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</a:rPr>
              <a:t>in balance</a:t>
            </a:r>
            <a:endParaRPr lang="zh-CN" altLang="en-US" b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50" name="矩形 35849"/>
          <p:cNvSpPr/>
          <p:nvPr/>
        </p:nvSpPr>
        <p:spPr>
          <a:xfrm>
            <a:off x="2700338" y="3933825"/>
            <a:ext cx="2227262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</a:rPr>
              <a:t>disappearing</a:t>
            </a:r>
            <a:endParaRPr lang="zh-CN" altLang="en-US" b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51" name="矩形 35850"/>
          <p:cNvSpPr/>
          <p:nvPr/>
        </p:nvSpPr>
        <p:spPr>
          <a:xfrm>
            <a:off x="1331913" y="4365625"/>
            <a:ext cx="6000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</a:rPr>
              <a:t>kill</a:t>
            </a:r>
            <a:endParaRPr lang="zh-CN" altLang="en-US" b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52" name="矩形 35851"/>
          <p:cNvSpPr/>
          <p:nvPr/>
        </p:nvSpPr>
        <p:spPr>
          <a:xfrm>
            <a:off x="468313" y="1341438"/>
            <a:ext cx="8207375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b="0">
                <a:latin typeface="Arial" panose="020B0604020202020204" pitchFamily="34" charset="0"/>
              </a:rPr>
              <a:t>                                                            </a:t>
            </a:r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</a:rPr>
              <a:t>the number </a:t>
            </a:r>
          </a:p>
          <a:p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</a:rPr>
              <a:t>  of</a:t>
            </a:r>
            <a:endParaRPr lang="zh-CN" altLang="en-US" b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5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47" grpId="0"/>
      <p:bldP spid="35848" grpId="0"/>
      <p:bldP spid="35849" grpId="0"/>
      <p:bldP spid="358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34817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lang="zh-CN" altLang="en-US" dirty="0"/>
          </a:p>
        </p:txBody>
      </p:sp>
      <p:pic>
        <p:nvPicPr>
          <p:cNvPr id="34819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179388" y="0"/>
            <a:ext cx="9144000" cy="6858000"/>
          </a:xfrm>
        </p:spPr>
      </p:pic>
      <p:pic>
        <p:nvPicPr>
          <p:cNvPr id="34820" name="图片 2052" descr="t01983f51c3c3dd3de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94275"/>
            <a:ext cx="2411413" cy="1863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1" name="文本框 34820"/>
          <p:cNvSpPr txBox="1"/>
          <p:nvPr/>
        </p:nvSpPr>
        <p:spPr>
          <a:xfrm>
            <a:off x="1428750" y="2089150"/>
            <a:ext cx="7151688" cy="15557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9600">
                <a:solidFill>
                  <a:srgbClr val="FF0000"/>
                </a:solidFill>
                <a:latin typeface="Arial" panose="020B0604020202020204" pitchFamily="34" charset="0"/>
              </a:rPr>
              <a:t>w</a:t>
            </a:r>
            <a:r>
              <a:rPr lang="en-US" altLang="zh-CN" sz="5400">
                <a:latin typeface="Arial" panose="020B0604020202020204" pitchFamily="34" charset="0"/>
              </a:rPr>
              <a:t>hat should we do?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32769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lang="zh-CN" altLang="zh-CN" dirty="0"/>
          </a:p>
        </p:txBody>
      </p:sp>
      <p:sp>
        <p:nvSpPr>
          <p:cNvPr id="26626" name="文本占位符 32770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zh-CN" altLang="zh-CN" dirty="0"/>
          </a:p>
        </p:txBody>
      </p:sp>
      <p:pic>
        <p:nvPicPr>
          <p:cNvPr id="26627" name="图片 3277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81" name="Picture 57" descr="C:\Documents and Settings\Administrator\桌面\课件资料\图片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4" name="文本框 32773"/>
          <p:cNvSpPr txBox="1"/>
          <p:nvPr/>
        </p:nvSpPr>
        <p:spPr>
          <a:xfrm>
            <a:off x="3924300" y="620713"/>
            <a:ext cx="4752975" cy="3749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6000">
                <a:latin typeface="Arial" panose="020B0604020202020204" pitchFamily="34" charset="0"/>
              </a:rPr>
              <a:t>No buying </a:t>
            </a:r>
          </a:p>
          <a:p>
            <a:pPr algn="ctr"/>
            <a:r>
              <a:rPr lang="en-US" altLang="zh-CN" sz="6000">
                <a:latin typeface="Arial" panose="020B0604020202020204" pitchFamily="34" charset="0"/>
              </a:rPr>
              <a:t>   No selling</a:t>
            </a:r>
          </a:p>
          <a:p>
            <a:pPr algn="ctr"/>
            <a:r>
              <a:rPr lang="en-US" altLang="zh-CN" sz="6000">
                <a:latin typeface="Arial" panose="020B0604020202020204" pitchFamily="34" charset="0"/>
              </a:rPr>
              <a:t>     No killing</a:t>
            </a:r>
          </a:p>
          <a:p>
            <a:pPr algn="ctr"/>
            <a:endParaRPr lang="en-US" altLang="zh-CN" sz="60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22529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lang="zh-CN" altLang="zh-CN" dirty="0"/>
          </a:p>
        </p:txBody>
      </p:sp>
      <p:sp>
        <p:nvSpPr>
          <p:cNvPr id="27650" name="文本占位符 22530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zh-CN" altLang="zh-CN" dirty="0"/>
          </a:p>
        </p:txBody>
      </p:sp>
      <p:pic>
        <p:nvPicPr>
          <p:cNvPr id="27651" name="图片 2253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图片 22533" descr="t018de5cf3cfc91b0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86225"/>
            <a:ext cx="2771775" cy="2771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圆角矩形标注 22534"/>
          <p:cNvSpPr/>
          <p:nvPr/>
        </p:nvSpPr>
        <p:spPr>
          <a:xfrm>
            <a:off x="1331913" y="3213100"/>
            <a:ext cx="914400" cy="6096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noFill/>
          <a:ln w="9525">
            <a:noFill/>
          </a:ln>
        </p:spPr>
        <p:txBody>
          <a:bodyPr anchor="t"/>
          <a:lstStyle/>
          <a:p>
            <a:pPr algn="ctr"/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7654" name="圆角矩形标注 22535"/>
          <p:cNvSpPr/>
          <p:nvPr/>
        </p:nvSpPr>
        <p:spPr>
          <a:xfrm>
            <a:off x="179388" y="1196975"/>
            <a:ext cx="2520950" cy="1728788"/>
          </a:xfrm>
          <a:prstGeom prst="wedgeRoundRectCallout">
            <a:avLst>
              <a:gd name="adj1" fmla="val 13537"/>
              <a:gd name="adj2" fmla="val 135769"/>
              <a:gd name="adj3" fmla="val 16667"/>
            </a:avLst>
          </a:prstGeom>
          <a:solidFill>
            <a:srgbClr val="33CCCC">
              <a:alpha val="71001"/>
            </a:srgbClr>
          </a:solidFill>
          <a:ln w="9525">
            <a:noFill/>
          </a:ln>
        </p:spPr>
        <p:txBody>
          <a:bodyPr anchor="t"/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Is there any homework today?</a:t>
            </a:r>
          </a:p>
        </p:txBody>
      </p:sp>
      <p:pic>
        <p:nvPicPr>
          <p:cNvPr id="27655" name="图片 22537" descr="t01e953e91155bbf1e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3213100"/>
            <a:ext cx="2286000" cy="3644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6" name="圆角矩形标注 22539"/>
          <p:cNvSpPr/>
          <p:nvPr/>
        </p:nvSpPr>
        <p:spPr>
          <a:xfrm flipH="1">
            <a:off x="3786505" y="1341755"/>
            <a:ext cx="3357880" cy="2480945"/>
          </a:xfrm>
          <a:prstGeom prst="wedgeRoundRectCallout">
            <a:avLst>
              <a:gd name="adj1" fmla="val -51912"/>
              <a:gd name="adj2" fmla="val 89444"/>
              <a:gd name="adj3" fmla="val 16667"/>
            </a:avLst>
          </a:prstGeom>
          <a:solidFill>
            <a:srgbClr val="FF9900">
              <a:alpha val="52000"/>
            </a:srgbClr>
          </a:solidFill>
          <a:ln w="9525">
            <a:noFill/>
          </a:ln>
        </p:spPr>
        <p:txBody>
          <a:bodyPr anchor="t"/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Of course, write a short passage to advise people how to protect animals.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35880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18" name="未知"/>
          <p:cNvSpPr/>
          <p:nvPr/>
        </p:nvSpPr>
        <p:spPr>
          <a:xfrm>
            <a:off x="2344738" y="2995613"/>
            <a:ext cx="365125" cy="225425"/>
          </a:xfrm>
          <a:custGeom>
            <a:avLst/>
            <a:gdLst/>
            <a:ahLst/>
            <a:cxnLst>
              <a:cxn ang="0">
                <a:pos x="3" y="11"/>
              </a:cxn>
              <a:cxn ang="0">
                <a:pos x="61" y="60"/>
              </a:cxn>
              <a:cxn ang="0">
                <a:pos x="129" y="22"/>
              </a:cxn>
              <a:cxn ang="0">
                <a:pos x="118" y="4"/>
              </a:cxn>
              <a:cxn ang="0">
                <a:pos x="112" y="2"/>
              </a:cxn>
              <a:cxn ang="0">
                <a:pos x="115" y="5"/>
              </a:cxn>
              <a:cxn ang="0">
                <a:pos x="118" y="21"/>
              </a:cxn>
              <a:cxn ang="0">
                <a:pos x="61" y="56"/>
              </a:cxn>
              <a:cxn ang="0">
                <a:pos x="9" y="12"/>
              </a:cxn>
              <a:cxn ang="0">
                <a:pos x="12" y="0"/>
              </a:cxn>
              <a:cxn ang="0">
                <a:pos x="5" y="0"/>
              </a:cxn>
              <a:cxn ang="0">
                <a:pos x="3" y="11"/>
              </a:cxn>
            </a:cxnLst>
            <a:rect l="0" t="0" r="0" b="0"/>
            <a:pathLst>
              <a:path w="130" h="60">
                <a:moveTo>
                  <a:pt x="3" y="11"/>
                </a:moveTo>
                <a:cubicBezTo>
                  <a:pt x="0" y="40"/>
                  <a:pt x="27" y="60"/>
                  <a:pt x="61" y="60"/>
                </a:cubicBezTo>
                <a:cubicBezTo>
                  <a:pt x="97" y="60"/>
                  <a:pt x="130" y="46"/>
                  <a:pt x="129" y="22"/>
                </a:cubicBezTo>
                <a:cubicBezTo>
                  <a:pt x="129" y="12"/>
                  <a:pt x="122" y="6"/>
                  <a:pt x="118" y="4"/>
                </a:cubicBezTo>
                <a:cubicBezTo>
                  <a:pt x="116" y="2"/>
                  <a:pt x="114" y="1"/>
                  <a:pt x="112" y="2"/>
                </a:cubicBezTo>
                <a:cubicBezTo>
                  <a:pt x="111" y="2"/>
                  <a:pt x="114" y="4"/>
                  <a:pt x="115" y="5"/>
                </a:cubicBezTo>
                <a:cubicBezTo>
                  <a:pt x="118" y="10"/>
                  <a:pt x="119" y="16"/>
                  <a:pt x="118" y="21"/>
                </a:cubicBezTo>
                <a:cubicBezTo>
                  <a:pt x="117" y="42"/>
                  <a:pt x="94" y="56"/>
                  <a:pt x="61" y="56"/>
                </a:cubicBezTo>
                <a:cubicBezTo>
                  <a:pt x="31" y="54"/>
                  <a:pt x="6" y="37"/>
                  <a:pt x="9" y="12"/>
                </a:cubicBezTo>
                <a:cubicBezTo>
                  <a:pt x="10" y="8"/>
                  <a:pt x="11" y="4"/>
                  <a:pt x="12" y="0"/>
                </a:cubicBezTo>
                <a:cubicBezTo>
                  <a:pt x="10" y="0"/>
                  <a:pt x="8" y="0"/>
                  <a:pt x="5" y="0"/>
                </a:cubicBezTo>
                <a:cubicBezTo>
                  <a:pt x="4" y="3"/>
                  <a:pt x="3" y="7"/>
                  <a:pt x="3" y="1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19" name="未知"/>
          <p:cNvSpPr/>
          <p:nvPr/>
        </p:nvSpPr>
        <p:spPr>
          <a:xfrm>
            <a:off x="3005138" y="2565400"/>
            <a:ext cx="439737" cy="217488"/>
          </a:xfrm>
          <a:custGeom>
            <a:avLst/>
            <a:gdLst/>
            <a:ahLst/>
            <a:cxnLst>
              <a:cxn ang="0">
                <a:pos x="83" y="0"/>
              </a:cxn>
              <a:cxn ang="0">
                <a:pos x="9" y="32"/>
              </a:cxn>
              <a:cxn ang="0">
                <a:pos x="1" y="51"/>
              </a:cxn>
              <a:cxn ang="0">
                <a:pos x="2" y="58"/>
              </a:cxn>
              <a:cxn ang="0">
                <a:pos x="4" y="50"/>
              </a:cxn>
              <a:cxn ang="0">
                <a:pos x="13" y="35"/>
              </a:cxn>
              <a:cxn ang="0">
                <a:pos x="82" y="7"/>
              </a:cxn>
              <a:cxn ang="0">
                <a:pos x="147" y="50"/>
              </a:cxn>
              <a:cxn ang="0">
                <a:pos x="155" y="50"/>
              </a:cxn>
              <a:cxn ang="0">
                <a:pos x="83" y="0"/>
              </a:cxn>
            </a:cxnLst>
            <a:rect l="0" t="0" r="0" b="0"/>
            <a:pathLst>
              <a:path w="156" h="58">
                <a:moveTo>
                  <a:pt x="83" y="0"/>
                </a:moveTo>
                <a:cubicBezTo>
                  <a:pt x="49" y="0"/>
                  <a:pt x="22" y="14"/>
                  <a:pt x="9" y="32"/>
                </a:cubicBezTo>
                <a:cubicBezTo>
                  <a:pt x="4" y="38"/>
                  <a:pt x="1" y="45"/>
                  <a:pt x="1" y="51"/>
                </a:cubicBezTo>
                <a:cubicBezTo>
                  <a:pt x="0" y="55"/>
                  <a:pt x="1" y="58"/>
                  <a:pt x="2" y="58"/>
                </a:cubicBezTo>
                <a:cubicBezTo>
                  <a:pt x="3" y="58"/>
                  <a:pt x="3" y="55"/>
                  <a:pt x="4" y="50"/>
                </a:cubicBezTo>
                <a:cubicBezTo>
                  <a:pt x="7" y="44"/>
                  <a:pt x="9" y="40"/>
                  <a:pt x="13" y="35"/>
                </a:cubicBezTo>
                <a:cubicBezTo>
                  <a:pt x="26" y="20"/>
                  <a:pt x="51" y="7"/>
                  <a:pt x="82" y="7"/>
                </a:cubicBezTo>
                <a:cubicBezTo>
                  <a:pt x="124" y="7"/>
                  <a:pt x="149" y="27"/>
                  <a:pt x="147" y="50"/>
                </a:cubicBezTo>
                <a:cubicBezTo>
                  <a:pt x="150" y="50"/>
                  <a:pt x="152" y="50"/>
                  <a:pt x="155" y="50"/>
                </a:cubicBezTo>
                <a:cubicBezTo>
                  <a:pt x="156" y="18"/>
                  <a:pt x="125" y="0"/>
                  <a:pt x="83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0" name="未知"/>
          <p:cNvSpPr/>
          <p:nvPr/>
        </p:nvSpPr>
        <p:spPr>
          <a:xfrm>
            <a:off x="2359025" y="2752725"/>
            <a:ext cx="1082675" cy="242888"/>
          </a:xfrm>
          <a:custGeom>
            <a:avLst/>
            <a:gdLst/>
            <a:ahLst/>
            <a:cxnLst>
              <a:cxn ang="0">
                <a:pos x="377" y="0"/>
              </a:cxn>
              <a:cxn ang="0">
                <a:pos x="377" y="2"/>
              </a:cxn>
              <a:cxn ang="0">
                <a:pos x="290" y="37"/>
              </a:cxn>
              <a:cxn ang="0">
                <a:pos x="197" y="26"/>
              </a:cxn>
              <a:cxn ang="0">
                <a:pos x="106" y="14"/>
              </a:cxn>
              <a:cxn ang="0">
                <a:pos x="0" y="65"/>
              </a:cxn>
              <a:cxn ang="0">
                <a:pos x="7" y="65"/>
              </a:cxn>
              <a:cxn ang="0">
                <a:pos x="100" y="28"/>
              </a:cxn>
              <a:cxn ang="0">
                <a:pos x="188" y="41"/>
              </a:cxn>
              <a:cxn ang="0">
                <a:pos x="254" y="51"/>
              </a:cxn>
              <a:cxn ang="0">
                <a:pos x="262" y="52"/>
              </a:cxn>
              <a:cxn ang="0">
                <a:pos x="262" y="53"/>
              </a:cxn>
              <a:cxn ang="0">
                <a:pos x="260" y="54"/>
              </a:cxn>
              <a:cxn ang="0">
                <a:pos x="266" y="56"/>
              </a:cxn>
              <a:cxn ang="0">
                <a:pos x="270" y="54"/>
              </a:cxn>
              <a:cxn ang="0">
                <a:pos x="284" y="54"/>
              </a:cxn>
              <a:cxn ang="0">
                <a:pos x="384" y="9"/>
              </a:cxn>
              <a:cxn ang="0">
                <a:pos x="385" y="0"/>
              </a:cxn>
              <a:cxn ang="0">
                <a:pos x="377" y="0"/>
              </a:cxn>
            </a:cxnLst>
            <a:rect l="0" t="0" r="0" b="0"/>
            <a:pathLst>
              <a:path w="385" h="65">
                <a:moveTo>
                  <a:pt x="377" y="0"/>
                </a:moveTo>
                <a:cubicBezTo>
                  <a:pt x="377" y="1"/>
                  <a:pt x="377" y="2"/>
                  <a:pt x="377" y="2"/>
                </a:cubicBezTo>
                <a:cubicBezTo>
                  <a:pt x="372" y="28"/>
                  <a:pt x="337" y="40"/>
                  <a:pt x="290" y="37"/>
                </a:cubicBezTo>
                <a:cubicBezTo>
                  <a:pt x="255" y="35"/>
                  <a:pt x="223" y="30"/>
                  <a:pt x="197" y="26"/>
                </a:cubicBezTo>
                <a:cubicBezTo>
                  <a:pt x="168" y="21"/>
                  <a:pt x="134" y="15"/>
                  <a:pt x="106" y="14"/>
                </a:cubicBezTo>
                <a:cubicBezTo>
                  <a:pt x="55" y="13"/>
                  <a:pt x="11" y="32"/>
                  <a:pt x="0" y="65"/>
                </a:cubicBezTo>
                <a:cubicBezTo>
                  <a:pt x="3" y="65"/>
                  <a:pt x="5" y="65"/>
                  <a:pt x="7" y="65"/>
                </a:cubicBezTo>
                <a:cubicBezTo>
                  <a:pt x="19" y="38"/>
                  <a:pt x="57" y="25"/>
                  <a:pt x="100" y="28"/>
                </a:cubicBezTo>
                <a:cubicBezTo>
                  <a:pt x="129" y="29"/>
                  <a:pt x="159" y="35"/>
                  <a:pt x="188" y="41"/>
                </a:cubicBezTo>
                <a:cubicBezTo>
                  <a:pt x="213" y="45"/>
                  <a:pt x="234" y="49"/>
                  <a:pt x="254" y="51"/>
                </a:cubicBezTo>
                <a:cubicBezTo>
                  <a:pt x="256" y="52"/>
                  <a:pt x="259" y="52"/>
                  <a:pt x="262" y="52"/>
                </a:cubicBezTo>
                <a:cubicBezTo>
                  <a:pt x="262" y="53"/>
                  <a:pt x="262" y="53"/>
                  <a:pt x="262" y="53"/>
                </a:cubicBezTo>
                <a:cubicBezTo>
                  <a:pt x="261" y="53"/>
                  <a:pt x="260" y="53"/>
                  <a:pt x="260" y="54"/>
                </a:cubicBezTo>
                <a:cubicBezTo>
                  <a:pt x="262" y="54"/>
                  <a:pt x="264" y="55"/>
                  <a:pt x="266" y="56"/>
                </a:cubicBezTo>
                <a:cubicBezTo>
                  <a:pt x="267" y="55"/>
                  <a:pt x="269" y="55"/>
                  <a:pt x="270" y="54"/>
                </a:cubicBezTo>
                <a:cubicBezTo>
                  <a:pt x="274" y="53"/>
                  <a:pt x="279" y="54"/>
                  <a:pt x="284" y="54"/>
                </a:cubicBezTo>
                <a:cubicBezTo>
                  <a:pt x="337" y="55"/>
                  <a:pt x="378" y="41"/>
                  <a:pt x="384" y="9"/>
                </a:cubicBezTo>
                <a:cubicBezTo>
                  <a:pt x="384" y="6"/>
                  <a:pt x="385" y="3"/>
                  <a:pt x="385" y="0"/>
                </a:cubicBezTo>
                <a:cubicBezTo>
                  <a:pt x="382" y="0"/>
                  <a:pt x="380" y="0"/>
                  <a:pt x="377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1" name="未知"/>
          <p:cNvSpPr/>
          <p:nvPr/>
        </p:nvSpPr>
        <p:spPr>
          <a:xfrm>
            <a:off x="2078038" y="2954338"/>
            <a:ext cx="1028700" cy="712787"/>
          </a:xfrm>
          <a:custGeom>
            <a:avLst/>
            <a:gdLst/>
            <a:ahLst/>
            <a:cxnLst>
              <a:cxn ang="0">
                <a:pos x="147" y="174"/>
              </a:cxn>
              <a:cxn ang="0">
                <a:pos x="267" y="111"/>
              </a:cxn>
              <a:cxn ang="0">
                <a:pos x="328" y="34"/>
              </a:cxn>
              <a:cxn ang="0">
                <a:pos x="366" y="2"/>
              </a:cxn>
              <a:cxn ang="0">
                <a:pos x="360" y="0"/>
              </a:cxn>
              <a:cxn ang="0">
                <a:pos x="278" y="56"/>
              </a:cxn>
              <a:cxn ang="0">
                <a:pos x="203" y="138"/>
              </a:cxn>
              <a:cxn ang="0">
                <a:pos x="129" y="173"/>
              </a:cxn>
              <a:cxn ang="0">
                <a:pos x="47" y="166"/>
              </a:cxn>
              <a:cxn ang="0">
                <a:pos x="2" y="180"/>
              </a:cxn>
              <a:cxn ang="0">
                <a:pos x="55" y="189"/>
              </a:cxn>
              <a:cxn ang="0">
                <a:pos x="113" y="183"/>
              </a:cxn>
              <a:cxn ang="0">
                <a:pos x="124" y="184"/>
              </a:cxn>
              <a:cxn ang="0">
                <a:pos x="147" y="174"/>
              </a:cxn>
            </a:cxnLst>
            <a:rect l="0" t="0" r="0" b="0"/>
            <a:pathLst>
              <a:path w="366" h="190">
                <a:moveTo>
                  <a:pt x="147" y="174"/>
                </a:moveTo>
                <a:cubicBezTo>
                  <a:pt x="182" y="165"/>
                  <a:pt x="229" y="146"/>
                  <a:pt x="267" y="111"/>
                </a:cubicBezTo>
                <a:cubicBezTo>
                  <a:pt x="295" y="84"/>
                  <a:pt x="305" y="62"/>
                  <a:pt x="328" y="34"/>
                </a:cubicBezTo>
                <a:cubicBezTo>
                  <a:pt x="342" y="18"/>
                  <a:pt x="356" y="7"/>
                  <a:pt x="366" y="2"/>
                </a:cubicBezTo>
                <a:cubicBezTo>
                  <a:pt x="364" y="1"/>
                  <a:pt x="362" y="0"/>
                  <a:pt x="360" y="0"/>
                </a:cubicBezTo>
                <a:cubicBezTo>
                  <a:pt x="331" y="9"/>
                  <a:pt x="304" y="28"/>
                  <a:pt x="278" y="56"/>
                </a:cubicBezTo>
                <a:cubicBezTo>
                  <a:pt x="247" y="88"/>
                  <a:pt x="234" y="111"/>
                  <a:pt x="203" y="138"/>
                </a:cubicBezTo>
                <a:cubicBezTo>
                  <a:pt x="180" y="157"/>
                  <a:pt x="147" y="170"/>
                  <a:pt x="129" y="173"/>
                </a:cubicBezTo>
                <a:cubicBezTo>
                  <a:pt x="108" y="171"/>
                  <a:pt x="70" y="166"/>
                  <a:pt x="47" y="166"/>
                </a:cubicBezTo>
                <a:cubicBezTo>
                  <a:pt x="26" y="166"/>
                  <a:pt x="4" y="169"/>
                  <a:pt x="2" y="180"/>
                </a:cubicBezTo>
                <a:cubicBezTo>
                  <a:pt x="0" y="190"/>
                  <a:pt x="35" y="190"/>
                  <a:pt x="55" y="189"/>
                </a:cubicBezTo>
                <a:cubicBezTo>
                  <a:pt x="70" y="189"/>
                  <a:pt x="98" y="186"/>
                  <a:pt x="113" y="183"/>
                </a:cubicBezTo>
                <a:cubicBezTo>
                  <a:pt x="116" y="184"/>
                  <a:pt x="120" y="184"/>
                  <a:pt x="124" y="184"/>
                </a:cubicBezTo>
                <a:cubicBezTo>
                  <a:pt x="130" y="178"/>
                  <a:pt x="137" y="173"/>
                  <a:pt x="147" y="17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2" name="未知"/>
          <p:cNvSpPr/>
          <p:nvPr/>
        </p:nvSpPr>
        <p:spPr>
          <a:xfrm>
            <a:off x="2427288" y="3446463"/>
            <a:ext cx="682625" cy="225425"/>
          </a:xfrm>
          <a:custGeom>
            <a:avLst/>
            <a:gdLst/>
            <a:ahLst/>
            <a:cxnLst>
              <a:cxn ang="0">
                <a:pos x="234" y="4"/>
              </a:cxn>
              <a:cxn ang="0">
                <a:pos x="210" y="23"/>
              </a:cxn>
              <a:cxn ang="0">
                <a:pos x="104" y="49"/>
              </a:cxn>
              <a:cxn ang="0">
                <a:pos x="17" y="44"/>
              </a:cxn>
              <a:cxn ang="0">
                <a:pos x="17" y="44"/>
              </a:cxn>
              <a:cxn ang="0">
                <a:pos x="23" y="43"/>
              </a:cxn>
              <a:cxn ang="0">
                <a:pos x="0" y="53"/>
              </a:cxn>
              <a:cxn ang="0">
                <a:pos x="96" y="60"/>
              </a:cxn>
              <a:cxn ang="0">
                <a:pos x="212" y="28"/>
              </a:cxn>
              <a:cxn ang="0">
                <a:pos x="237" y="8"/>
              </a:cxn>
              <a:cxn ang="0">
                <a:pos x="241" y="1"/>
              </a:cxn>
              <a:cxn ang="0">
                <a:pos x="234" y="4"/>
              </a:cxn>
            </a:cxnLst>
            <a:rect l="0" t="0" r="0" b="0"/>
            <a:pathLst>
              <a:path w="243" h="60">
                <a:moveTo>
                  <a:pt x="234" y="4"/>
                </a:moveTo>
                <a:cubicBezTo>
                  <a:pt x="228" y="9"/>
                  <a:pt x="220" y="17"/>
                  <a:pt x="210" y="23"/>
                </a:cubicBezTo>
                <a:cubicBezTo>
                  <a:pt x="179" y="43"/>
                  <a:pt x="150" y="49"/>
                  <a:pt x="104" y="49"/>
                </a:cubicBezTo>
                <a:cubicBezTo>
                  <a:pt x="66" y="49"/>
                  <a:pt x="29" y="46"/>
                  <a:pt x="17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19" y="44"/>
                  <a:pt x="21" y="43"/>
                  <a:pt x="23" y="43"/>
                </a:cubicBezTo>
                <a:cubicBezTo>
                  <a:pt x="13" y="42"/>
                  <a:pt x="6" y="47"/>
                  <a:pt x="0" y="53"/>
                </a:cubicBezTo>
                <a:cubicBezTo>
                  <a:pt x="22" y="56"/>
                  <a:pt x="60" y="60"/>
                  <a:pt x="96" y="60"/>
                </a:cubicBezTo>
                <a:cubicBezTo>
                  <a:pt x="147" y="60"/>
                  <a:pt x="181" y="50"/>
                  <a:pt x="212" y="28"/>
                </a:cubicBezTo>
                <a:cubicBezTo>
                  <a:pt x="221" y="21"/>
                  <a:pt x="231" y="13"/>
                  <a:pt x="237" y="8"/>
                </a:cubicBezTo>
                <a:cubicBezTo>
                  <a:pt x="241" y="5"/>
                  <a:pt x="243" y="2"/>
                  <a:pt x="241" y="1"/>
                </a:cubicBezTo>
                <a:cubicBezTo>
                  <a:pt x="239" y="0"/>
                  <a:pt x="237" y="1"/>
                  <a:pt x="234" y="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3" name="未知"/>
          <p:cNvSpPr>
            <a:spLocks noEditPoints="1"/>
          </p:cNvSpPr>
          <p:nvPr/>
        </p:nvSpPr>
        <p:spPr>
          <a:xfrm>
            <a:off x="3536950" y="3284538"/>
            <a:ext cx="349250" cy="376237"/>
          </a:xfrm>
          <a:custGeom>
            <a:avLst/>
            <a:gdLst/>
            <a:ahLst/>
            <a:cxnLst>
              <a:cxn ang="0">
                <a:pos x="121" y="23"/>
              </a:cxn>
              <a:cxn ang="0">
                <a:pos x="109" y="3"/>
              </a:cxn>
              <a:cxn ang="0">
                <a:pos x="55" y="18"/>
              </a:cxn>
              <a:cxn ang="0">
                <a:pos x="29" y="33"/>
              </a:cxn>
              <a:cxn ang="0">
                <a:pos x="13" y="46"/>
              </a:cxn>
              <a:cxn ang="0">
                <a:pos x="5" y="57"/>
              </a:cxn>
              <a:cxn ang="0">
                <a:pos x="10" y="55"/>
              </a:cxn>
              <a:cxn ang="0">
                <a:pos x="17" y="49"/>
              </a:cxn>
              <a:cxn ang="0">
                <a:pos x="18" y="49"/>
              </a:cxn>
              <a:cxn ang="0">
                <a:pos x="3" y="78"/>
              </a:cxn>
              <a:cxn ang="0">
                <a:pos x="25" y="100"/>
              </a:cxn>
              <a:cxn ang="0">
                <a:pos x="85" y="68"/>
              </a:cxn>
              <a:cxn ang="0">
                <a:pos x="86" y="68"/>
              </a:cxn>
              <a:cxn ang="0">
                <a:pos x="123" y="21"/>
              </a:cxn>
              <a:cxn ang="0">
                <a:pos x="121" y="23"/>
              </a:cxn>
              <a:cxn ang="0">
                <a:pos x="79" y="66"/>
              </a:cxn>
              <a:cxn ang="0">
                <a:pos x="33" y="91"/>
              </a:cxn>
              <a:cxn ang="0">
                <a:pos x="26" y="86"/>
              </a:cxn>
              <a:cxn ang="0">
                <a:pos x="57" y="43"/>
              </a:cxn>
              <a:cxn ang="0">
                <a:pos x="107" y="8"/>
              </a:cxn>
              <a:cxn ang="0">
                <a:pos x="117" y="18"/>
              </a:cxn>
              <a:cxn ang="0">
                <a:pos x="79" y="66"/>
              </a:cxn>
            </a:cxnLst>
            <a:rect l="0" t="0" r="0" b="0"/>
            <a:pathLst>
              <a:path w="124" h="100">
                <a:moveTo>
                  <a:pt x="121" y="23"/>
                </a:moveTo>
                <a:cubicBezTo>
                  <a:pt x="124" y="14"/>
                  <a:pt x="120" y="4"/>
                  <a:pt x="109" y="3"/>
                </a:cubicBezTo>
                <a:cubicBezTo>
                  <a:pt x="95" y="0"/>
                  <a:pt x="76" y="7"/>
                  <a:pt x="55" y="18"/>
                </a:cubicBezTo>
                <a:cubicBezTo>
                  <a:pt x="44" y="23"/>
                  <a:pt x="35" y="29"/>
                  <a:pt x="29" y="33"/>
                </a:cubicBezTo>
                <a:cubicBezTo>
                  <a:pt x="24" y="37"/>
                  <a:pt x="15" y="45"/>
                  <a:pt x="13" y="46"/>
                </a:cubicBezTo>
                <a:cubicBezTo>
                  <a:pt x="7" y="52"/>
                  <a:pt x="4" y="55"/>
                  <a:pt x="5" y="57"/>
                </a:cubicBezTo>
                <a:cubicBezTo>
                  <a:pt x="6" y="58"/>
                  <a:pt x="8" y="57"/>
                  <a:pt x="10" y="55"/>
                </a:cubicBezTo>
                <a:cubicBezTo>
                  <a:pt x="14" y="52"/>
                  <a:pt x="16" y="50"/>
                  <a:pt x="17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8" y="61"/>
                  <a:pt x="4" y="69"/>
                  <a:pt x="3" y="78"/>
                </a:cubicBezTo>
                <a:cubicBezTo>
                  <a:pt x="0" y="95"/>
                  <a:pt x="13" y="100"/>
                  <a:pt x="25" y="100"/>
                </a:cubicBezTo>
                <a:cubicBezTo>
                  <a:pt x="46" y="98"/>
                  <a:pt x="71" y="80"/>
                  <a:pt x="85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101" y="55"/>
                  <a:pt x="113" y="39"/>
                  <a:pt x="123" y="21"/>
                </a:cubicBezTo>
                <a:cubicBezTo>
                  <a:pt x="123" y="22"/>
                  <a:pt x="122" y="23"/>
                  <a:pt x="121" y="23"/>
                </a:cubicBezTo>
                <a:close/>
                <a:moveTo>
                  <a:pt x="79" y="66"/>
                </a:moveTo>
                <a:cubicBezTo>
                  <a:pt x="64" y="79"/>
                  <a:pt x="44" y="91"/>
                  <a:pt x="33" y="91"/>
                </a:cubicBezTo>
                <a:cubicBezTo>
                  <a:pt x="29" y="91"/>
                  <a:pt x="27" y="90"/>
                  <a:pt x="26" y="86"/>
                </a:cubicBezTo>
                <a:cubicBezTo>
                  <a:pt x="25" y="79"/>
                  <a:pt x="34" y="64"/>
                  <a:pt x="57" y="43"/>
                </a:cubicBezTo>
                <a:cubicBezTo>
                  <a:pt x="76" y="23"/>
                  <a:pt x="96" y="8"/>
                  <a:pt x="107" y="8"/>
                </a:cubicBezTo>
                <a:cubicBezTo>
                  <a:pt x="113" y="8"/>
                  <a:pt x="118" y="11"/>
                  <a:pt x="117" y="18"/>
                </a:cubicBezTo>
                <a:cubicBezTo>
                  <a:pt x="116" y="27"/>
                  <a:pt x="97" y="50"/>
                  <a:pt x="79" y="6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4" name="未知"/>
          <p:cNvSpPr/>
          <p:nvPr/>
        </p:nvSpPr>
        <p:spPr>
          <a:xfrm>
            <a:off x="3989388" y="3295650"/>
            <a:ext cx="250825" cy="357188"/>
          </a:xfrm>
          <a:custGeom>
            <a:avLst/>
            <a:gdLst/>
            <a:ahLst/>
            <a:cxnLst>
              <a:cxn ang="0">
                <a:pos x="77" y="35"/>
              </a:cxn>
              <a:cxn ang="0">
                <a:pos x="89" y="12"/>
              </a:cxn>
              <a:cxn ang="0">
                <a:pos x="75" y="0"/>
              </a:cxn>
              <a:cxn ang="0">
                <a:pos x="38" y="18"/>
              </a:cxn>
              <a:cxn ang="0">
                <a:pos x="10" y="43"/>
              </a:cxn>
              <a:cxn ang="0">
                <a:pos x="1" y="53"/>
              </a:cxn>
              <a:cxn ang="0">
                <a:pos x="11" y="48"/>
              </a:cxn>
              <a:cxn ang="0">
                <a:pos x="34" y="28"/>
              </a:cxn>
              <a:cxn ang="0">
                <a:pos x="56" y="13"/>
              </a:cxn>
              <a:cxn ang="0">
                <a:pos x="64" y="12"/>
              </a:cxn>
              <a:cxn ang="0">
                <a:pos x="60" y="22"/>
              </a:cxn>
              <a:cxn ang="0">
                <a:pos x="38" y="50"/>
              </a:cxn>
              <a:cxn ang="0">
                <a:pos x="14" y="87"/>
              </a:cxn>
              <a:cxn ang="0">
                <a:pos x="21" y="95"/>
              </a:cxn>
              <a:cxn ang="0">
                <a:pos x="35" y="90"/>
              </a:cxn>
              <a:cxn ang="0">
                <a:pos x="40" y="87"/>
              </a:cxn>
              <a:cxn ang="0">
                <a:pos x="54" y="67"/>
              </a:cxn>
              <a:cxn ang="0">
                <a:pos x="77" y="35"/>
              </a:cxn>
            </a:cxnLst>
            <a:rect l="0" t="0" r="0" b="0"/>
            <a:pathLst>
              <a:path w="89" h="95">
                <a:moveTo>
                  <a:pt x="77" y="35"/>
                </a:moveTo>
                <a:cubicBezTo>
                  <a:pt x="85" y="25"/>
                  <a:pt x="89" y="18"/>
                  <a:pt x="89" y="12"/>
                </a:cubicBezTo>
                <a:cubicBezTo>
                  <a:pt x="89" y="6"/>
                  <a:pt x="86" y="0"/>
                  <a:pt x="75" y="0"/>
                </a:cubicBezTo>
                <a:cubicBezTo>
                  <a:pt x="64" y="0"/>
                  <a:pt x="53" y="6"/>
                  <a:pt x="38" y="18"/>
                </a:cubicBezTo>
                <a:cubicBezTo>
                  <a:pt x="28" y="25"/>
                  <a:pt x="16" y="37"/>
                  <a:pt x="10" y="43"/>
                </a:cubicBezTo>
                <a:cubicBezTo>
                  <a:pt x="3" y="49"/>
                  <a:pt x="0" y="52"/>
                  <a:pt x="1" y="53"/>
                </a:cubicBezTo>
                <a:cubicBezTo>
                  <a:pt x="3" y="55"/>
                  <a:pt x="5" y="53"/>
                  <a:pt x="11" y="48"/>
                </a:cubicBezTo>
                <a:cubicBezTo>
                  <a:pt x="18" y="41"/>
                  <a:pt x="27" y="34"/>
                  <a:pt x="34" y="28"/>
                </a:cubicBezTo>
                <a:cubicBezTo>
                  <a:pt x="41" y="22"/>
                  <a:pt x="49" y="16"/>
                  <a:pt x="56" y="13"/>
                </a:cubicBezTo>
                <a:cubicBezTo>
                  <a:pt x="59" y="11"/>
                  <a:pt x="62" y="10"/>
                  <a:pt x="64" y="12"/>
                </a:cubicBezTo>
                <a:cubicBezTo>
                  <a:pt x="65" y="14"/>
                  <a:pt x="64" y="17"/>
                  <a:pt x="60" y="22"/>
                </a:cubicBezTo>
                <a:cubicBezTo>
                  <a:pt x="54" y="29"/>
                  <a:pt x="44" y="42"/>
                  <a:pt x="38" y="50"/>
                </a:cubicBezTo>
                <a:cubicBezTo>
                  <a:pt x="29" y="61"/>
                  <a:pt x="18" y="80"/>
                  <a:pt x="14" y="87"/>
                </a:cubicBezTo>
                <a:cubicBezTo>
                  <a:pt x="10" y="94"/>
                  <a:pt x="13" y="95"/>
                  <a:pt x="21" y="95"/>
                </a:cubicBezTo>
                <a:cubicBezTo>
                  <a:pt x="27" y="95"/>
                  <a:pt x="30" y="94"/>
                  <a:pt x="35" y="90"/>
                </a:cubicBezTo>
                <a:cubicBezTo>
                  <a:pt x="37" y="89"/>
                  <a:pt x="38" y="88"/>
                  <a:pt x="40" y="87"/>
                </a:cubicBezTo>
                <a:cubicBezTo>
                  <a:pt x="43" y="80"/>
                  <a:pt x="48" y="73"/>
                  <a:pt x="54" y="67"/>
                </a:cubicBezTo>
                <a:cubicBezTo>
                  <a:pt x="60" y="58"/>
                  <a:pt x="70" y="45"/>
                  <a:pt x="77" y="3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5" name="未知"/>
          <p:cNvSpPr/>
          <p:nvPr/>
        </p:nvSpPr>
        <p:spPr>
          <a:xfrm>
            <a:off x="4103688" y="3295650"/>
            <a:ext cx="376237" cy="327025"/>
          </a:xfrm>
          <a:custGeom>
            <a:avLst/>
            <a:gdLst/>
            <a:ahLst/>
            <a:cxnLst>
              <a:cxn ang="0">
                <a:pos x="122" y="0"/>
              </a:cxn>
              <a:cxn ang="0">
                <a:pos x="63" y="29"/>
              </a:cxn>
              <a:cxn ang="0">
                <a:pos x="12" y="70"/>
              </a:cxn>
              <a:cxn ang="0">
                <a:pos x="12" y="70"/>
              </a:cxn>
              <a:cxn ang="0">
                <a:pos x="14" y="67"/>
              </a:cxn>
              <a:cxn ang="0">
                <a:pos x="0" y="87"/>
              </a:cxn>
              <a:cxn ang="0">
                <a:pos x="57" y="41"/>
              </a:cxn>
              <a:cxn ang="0">
                <a:pos x="99" y="13"/>
              </a:cxn>
              <a:cxn ang="0">
                <a:pos x="114" y="9"/>
              </a:cxn>
              <a:cxn ang="0">
                <a:pos x="114" y="15"/>
              </a:cxn>
              <a:cxn ang="0">
                <a:pos x="134" y="3"/>
              </a:cxn>
              <a:cxn ang="0">
                <a:pos x="122" y="0"/>
              </a:cxn>
            </a:cxnLst>
            <a:rect l="0" t="0" r="0" b="0"/>
            <a:pathLst>
              <a:path w="134" h="87">
                <a:moveTo>
                  <a:pt x="122" y="0"/>
                </a:moveTo>
                <a:cubicBezTo>
                  <a:pt x="106" y="0"/>
                  <a:pt x="82" y="15"/>
                  <a:pt x="63" y="29"/>
                </a:cubicBezTo>
                <a:cubicBezTo>
                  <a:pt x="43" y="43"/>
                  <a:pt x="25" y="59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69"/>
                  <a:pt x="13" y="68"/>
                  <a:pt x="14" y="67"/>
                </a:cubicBezTo>
                <a:cubicBezTo>
                  <a:pt x="8" y="73"/>
                  <a:pt x="3" y="80"/>
                  <a:pt x="0" y="87"/>
                </a:cubicBezTo>
                <a:cubicBezTo>
                  <a:pt x="21" y="70"/>
                  <a:pt x="34" y="58"/>
                  <a:pt x="57" y="41"/>
                </a:cubicBezTo>
                <a:cubicBezTo>
                  <a:pt x="74" y="27"/>
                  <a:pt x="89" y="18"/>
                  <a:pt x="99" y="13"/>
                </a:cubicBezTo>
                <a:cubicBezTo>
                  <a:pt x="105" y="10"/>
                  <a:pt x="111" y="8"/>
                  <a:pt x="114" y="9"/>
                </a:cubicBezTo>
                <a:cubicBezTo>
                  <a:pt x="116" y="11"/>
                  <a:pt x="115" y="13"/>
                  <a:pt x="114" y="15"/>
                </a:cubicBezTo>
                <a:cubicBezTo>
                  <a:pt x="121" y="10"/>
                  <a:pt x="127" y="6"/>
                  <a:pt x="134" y="3"/>
                </a:cubicBezTo>
                <a:cubicBezTo>
                  <a:pt x="131" y="1"/>
                  <a:pt x="127" y="0"/>
                  <a:pt x="122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6" name="未知"/>
          <p:cNvSpPr/>
          <p:nvPr/>
        </p:nvSpPr>
        <p:spPr>
          <a:xfrm>
            <a:off x="5365750" y="3243263"/>
            <a:ext cx="161925" cy="104775"/>
          </a:xfrm>
          <a:custGeom>
            <a:avLst/>
            <a:gdLst/>
            <a:ahLst/>
            <a:cxnLst>
              <a:cxn ang="0">
                <a:pos x="27" y="28"/>
              </a:cxn>
              <a:cxn ang="0">
                <a:pos x="50" y="21"/>
              </a:cxn>
              <a:cxn ang="0">
                <a:pos x="56" y="13"/>
              </a:cxn>
              <a:cxn ang="0">
                <a:pos x="48" y="18"/>
              </a:cxn>
              <a:cxn ang="0">
                <a:pos x="29" y="23"/>
              </a:cxn>
              <a:cxn ang="0">
                <a:pos x="9" y="1"/>
              </a:cxn>
              <a:cxn ang="0">
                <a:pos x="9" y="0"/>
              </a:cxn>
              <a:cxn ang="0">
                <a:pos x="0" y="3"/>
              </a:cxn>
              <a:cxn ang="0">
                <a:pos x="27" y="28"/>
              </a:cxn>
            </a:cxnLst>
            <a:rect l="0" t="0" r="0" b="0"/>
            <a:pathLst>
              <a:path w="58" h="28">
                <a:moveTo>
                  <a:pt x="27" y="28"/>
                </a:moveTo>
                <a:cubicBezTo>
                  <a:pt x="37" y="28"/>
                  <a:pt x="44" y="25"/>
                  <a:pt x="50" y="21"/>
                </a:cubicBezTo>
                <a:cubicBezTo>
                  <a:pt x="54" y="19"/>
                  <a:pt x="58" y="14"/>
                  <a:pt x="56" y="13"/>
                </a:cubicBezTo>
                <a:cubicBezTo>
                  <a:pt x="55" y="11"/>
                  <a:pt x="53" y="15"/>
                  <a:pt x="48" y="18"/>
                </a:cubicBezTo>
                <a:cubicBezTo>
                  <a:pt x="44" y="21"/>
                  <a:pt x="37" y="23"/>
                  <a:pt x="29" y="23"/>
                </a:cubicBezTo>
                <a:cubicBezTo>
                  <a:pt x="15" y="23"/>
                  <a:pt x="9" y="14"/>
                  <a:pt x="9" y="1"/>
                </a:cubicBezTo>
                <a:cubicBezTo>
                  <a:pt x="9" y="1"/>
                  <a:pt x="9" y="1"/>
                  <a:pt x="9" y="0"/>
                </a:cubicBezTo>
                <a:cubicBezTo>
                  <a:pt x="6" y="1"/>
                  <a:pt x="3" y="2"/>
                  <a:pt x="0" y="3"/>
                </a:cubicBezTo>
                <a:cubicBezTo>
                  <a:pt x="2" y="19"/>
                  <a:pt x="13" y="28"/>
                  <a:pt x="27" y="2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7" name="未知"/>
          <p:cNvSpPr>
            <a:spLocks noEditPoints="1"/>
          </p:cNvSpPr>
          <p:nvPr/>
        </p:nvSpPr>
        <p:spPr>
          <a:xfrm>
            <a:off x="5503863" y="2774950"/>
            <a:ext cx="860425" cy="889000"/>
          </a:xfrm>
          <a:custGeom>
            <a:avLst/>
            <a:gdLst/>
            <a:ahLst/>
            <a:cxnLst>
              <a:cxn ang="0">
                <a:pos x="295" y="1"/>
              </a:cxn>
              <a:cxn ang="0">
                <a:pos x="255" y="23"/>
              </a:cxn>
              <a:cxn ang="0">
                <a:pos x="169" y="121"/>
              </a:cxn>
              <a:cxn ang="0">
                <a:pos x="88" y="197"/>
              </a:cxn>
              <a:cxn ang="0">
                <a:pos x="28" y="227"/>
              </a:cxn>
              <a:cxn ang="0">
                <a:pos x="20" y="219"/>
              </a:cxn>
              <a:cxn ang="0">
                <a:pos x="0" y="233"/>
              </a:cxn>
              <a:cxn ang="0">
                <a:pos x="16" y="237"/>
              </a:cxn>
              <a:cxn ang="0">
                <a:pos x="150" y="151"/>
              </a:cxn>
              <a:cxn ang="0">
                <a:pos x="148" y="154"/>
              </a:cxn>
              <a:cxn ang="0">
                <a:pos x="218" y="97"/>
              </a:cxn>
              <a:cxn ang="0">
                <a:pos x="261" y="60"/>
              </a:cxn>
              <a:cxn ang="0">
                <a:pos x="297" y="25"/>
              </a:cxn>
              <a:cxn ang="0">
                <a:pos x="295" y="1"/>
              </a:cxn>
              <a:cxn ang="0">
                <a:pos x="289" y="28"/>
              </a:cxn>
              <a:cxn ang="0">
                <a:pos x="257" y="57"/>
              </a:cxn>
              <a:cxn ang="0">
                <a:pos x="229" y="80"/>
              </a:cxn>
              <a:cxn ang="0">
                <a:pos x="270" y="27"/>
              </a:cxn>
              <a:cxn ang="0">
                <a:pos x="296" y="6"/>
              </a:cxn>
              <a:cxn ang="0">
                <a:pos x="289" y="28"/>
              </a:cxn>
            </a:cxnLst>
            <a:rect l="0" t="0" r="0" b="0"/>
            <a:pathLst>
              <a:path w="306" h="237">
                <a:moveTo>
                  <a:pt x="295" y="1"/>
                </a:moveTo>
                <a:cubicBezTo>
                  <a:pt x="284" y="0"/>
                  <a:pt x="268" y="11"/>
                  <a:pt x="255" y="23"/>
                </a:cubicBezTo>
                <a:cubicBezTo>
                  <a:pt x="227" y="52"/>
                  <a:pt x="209" y="72"/>
                  <a:pt x="169" y="121"/>
                </a:cubicBezTo>
                <a:cubicBezTo>
                  <a:pt x="148" y="146"/>
                  <a:pt x="122" y="173"/>
                  <a:pt x="88" y="197"/>
                </a:cubicBezTo>
                <a:cubicBezTo>
                  <a:pt x="68" y="212"/>
                  <a:pt x="41" y="228"/>
                  <a:pt x="28" y="227"/>
                </a:cubicBezTo>
                <a:cubicBezTo>
                  <a:pt x="24" y="226"/>
                  <a:pt x="21" y="224"/>
                  <a:pt x="20" y="219"/>
                </a:cubicBezTo>
                <a:cubicBezTo>
                  <a:pt x="14" y="224"/>
                  <a:pt x="7" y="229"/>
                  <a:pt x="0" y="233"/>
                </a:cubicBezTo>
                <a:cubicBezTo>
                  <a:pt x="4" y="236"/>
                  <a:pt x="9" y="237"/>
                  <a:pt x="16" y="237"/>
                </a:cubicBezTo>
                <a:cubicBezTo>
                  <a:pt x="52" y="237"/>
                  <a:pt x="115" y="187"/>
                  <a:pt x="150" y="151"/>
                </a:cubicBezTo>
                <a:cubicBezTo>
                  <a:pt x="149" y="152"/>
                  <a:pt x="148" y="153"/>
                  <a:pt x="148" y="154"/>
                </a:cubicBezTo>
                <a:cubicBezTo>
                  <a:pt x="169" y="132"/>
                  <a:pt x="191" y="105"/>
                  <a:pt x="218" y="97"/>
                </a:cubicBezTo>
                <a:cubicBezTo>
                  <a:pt x="236" y="80"/>
                  <a:pt x="245" y="73"/>
                  <a:pt x="261" y="60"/>
                </a:cubicBezTo>
                <a:cubicBezTo>
                  <a:pt x="272" y="51"/>
                  <a:pt x="287" y="38"/>
                  <a:pt x="297" y="25"/>
                </a:cubicBezTo>
                <a:cubicBezTo>
                  <a:pt x="305" y="14"/>
                  <a:pt x="306" y="2"/>
                  <a:pt x="295" y="1"/>
                </a:cubicBezTo>
                <a:close/>
                <a:moveTo>
                  <a:pt x="289" y="28"/>
                </a:moveTo>
                <a:cubicBezTo>
                  <a:pt x="284" y="34"/>
                  <a:pt x="271" y="46"/>
                  <a:pt x="257" y="57"/>
                </a:cubicBezTo>
                <a:cubicBezTo>
                  <a:pt x="248" y="65"/>
                  <a:pt x="239" y="72"/>
                  <a:pt x="229" y="80"/>
                </a:cubicBezTo>
                <a:cubicBezTo>
                  <a:pt x="243" y="61"/>
                  <a:pt x="256" y="43"/>
                  <a:pt x="270" y="27"/>
                </a:cubicBezTo>
                <a:cubicBezTo>
                  <a:pt x="279" y="14"/>
                  <a:pt x="290" y="4"/>
                  <a:pt x="296" y="6"/>
                </a:cubicBezTo>
                <a:cubicBezTo>
                  <a:pt x="300" y="8"/>
                  <a:pt x="299" y="16"/>
                  <a:pt x="289" y="2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8" name="未知"/>
          <p:cNvSpPr/>
          <p:nvPr/>
        </p:nvSpPr>
        <p:spPr>
          <a:xfrm>
            <a:off x="5775325" y="3757613"/>
            <a:ext cx="247650" cy="296862"/>
          </a:xfrm>
          <a:custGeom>
            <a:avLst/>
            <a:gdLst/>
            <a:ahLst/>
            <a:cxnLst>
              <a:cxn ang="0">
                <a:pos x="3" y="1"/>
              </a:cxn>
              <a:cxn ang="0">
                <a:pos x="0" y="6"/>
              </a:cxn>
              <a:cxn ang="0">
                <a:pos x="77" y="68"/>
              </a:cxn>
              <a:cxn ang="0">
                <a:pos x="76" y="78"/>
              </a:cxn>
              <a:cxn ang="0">
                <a:pos x="82" y="67"/>
              </a:cxn>
              <a:cxn ang="0">
                <a:pos x="3" y="1"/>
              </a:cxn>
            </a:cxnLst>
            <a:rect l="0" t="0" r="0" b="0"/>
            <a:pathLst>
              <a:path w="88" h="79">
                <a:moveTo>
                  <a:pt x="3" y="1"/>
                </a:moveTo>
                <a:cubicBezTo>
                  <a:pt x="2" y="3"/>
                  <a:pt x="1" y="4"/>
                  <a:pt x="0" y="6"/>
                </a:cubicBezTo>
                <a:cubicBezTo>
                  <a:pt x="53" y="5"/>
                  <a:pt x="82" y="29"/>
                  <a:pt x="77" y="68"/>
                </a:cubicBezTo>
                <a:cubicBezTo>
                  <a:pt x="76" y="76"/>
                  <a:pt x="75" y="77"/>
                  <a:pt x="76" y="78"/>
                </a:cubicBezTo>
                <a:cubicBezTo>
                  <a:pt x="78" y="79"/>
                  <a:pt x="81" y="73"/>
                  <a:pt x="82" y="67"/>
                </a:cubicBezTo>
                <a:cubicBezTo>
                  <a:pt x="88" y="27"/>
                  <a:pt x="57" y="0"/>
                  <a:pt x="3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9" name="未知"/>
          <p:cNvSpPr>
            <a:spLocks noEditPoints="1"/>
          </p:cNvSpPr>
          <p:nvPr/>
        </p:nvSpPr>
        <p:spPr>
          <a:xfrm>
            <a:off x="5165725" y="3746500"/>
            <a:ext cx="617538" cy="644525"/>
          </a:xfrm>
          <a:custGeom>
            <a:avLst/>
            <a:gdLst/>
            <a:ahLst/>
            <a:cxnLst>
              <a:cxn ang="0">
                <a:pos x="216" y="4"/>
              </a:cxn>
              <a:cxn ang="0">
                <a:pos x="219" y="0"/>
              </a:cxn>
              <a:cxn ang="0">
                <a:pos x="191" y="3"/>
              </a:cxn>
              <a:cxn ang="0">
                <a:pos x="188" y="8"/>
              </a:cxn>
              <a:cxn ang="0">
                <a:pos x="83" y="54"/>
              </a:cxn>
              <a:cxn ang="0">
                <a:pos x="2" y="149"/>
              </a:cxn>
              <a:cxn ang="0">
                <a:pos x="25" y="172"/>
              </a:cxn>
              <a:cxn ang="0">
                <a:pos x="154" y="84"/>
              </a:cxn>
              <a:cxn ang="0">
                <a:pos x="212" y="9"/>
              </a:cxn>
              <a:cxn ang="0">
                <a:pos x="215" y="9"/>
              </a:cxn>
              <a:cxn ang="0">
                <a:pos x="218" y="4"/>
              </a:cxn>
              <a:cxn ang="0">
                <a:pos x="216" y="4"/>
              </a:cxn>
              <a:cxn ang="0">
                <a:pos x="133" y="83"/>
              </a:cxn>
              <a:cxn ang="0">
                <a:pos x="63" y="154"/>
              </a:cxn>
              <a:cxn ang="0">
                <a:pos x="29" y="165"/>
              </a:cxn>
              <a:cxn ang="0">
                <a:pos x="18" y="151"/>
              </a:cxn>
              <a:cxn ang="0">
                <a:pos x="87" y="59"/>
              </a:cxn>
              <a:cxn ang="0">
                <a:pos x="185" y="14"/>
              </a:cxn>
              <a:cxn ang="0">
                <a:pos x="133" y="83"/>
              </a:cxn>
            </a:cxnLst>
            <a:rect l="0" t="0" r="0" b="0"/>
            <a:pathLst>
              <a:path w="219" h="172">
                <a:moveTo>
                  <a:pt x="216" y="4"/>
                </a:moveTo>
                <a:cubicBezTo>
                  <a:pt x="217" y="3"/>
                  <a:pt x="218" y="1"/>
                  <a:pt x="219" y="0"/>
                </a:cubicBezTo>
                <a:cubicBezTo>
                  <a:pt x="210" y="1"/>
                  <a:pt x="200" y="2"/>
                  <a:pt x="191" y="3"/>
                </a:cubicBezTo>
                <a:cubicBezTo>
                  <a:pt x="190" y="5"/>
                  <a:pt x="189" y="6"/>
                  <a:pt x="188" y="8"/>
                </a:cubicBezTo>
                <a:cubicBezTo>
                  <a:pt x="158" y="14"/>
                  <a:pt x="118" y="30"/>
                  <a:pt x="83" y="54"/>
                </a:cubicBezTo>
                <a:cubicBezTo>
                  <a:pt x="54" y="73"/>
                  <a:pt x="4" y="118"/>
                  <a:pt x="2" y="149"/>
                </a:cubicBezTo>
                <a:cubicBezTo>
                  <a:pt x="0" y="168"/>
                  <a:pt x="15" y="172"/>
                  <a:pt x="25" y="172"/>
                </a:cubicBezTo>
                <a:cubicBezTo>
                  <a:pt x="55" y="172"/>
                  <a:pt x="111" y="134"/>
                  <a:pt x="154" y="84"/>
                </a:cubicBezTo>
                <a:cubicBezTo>
                  <a:pt x="182" y="51"/>
                  <a:pt x="196" y="33"/>
                  <a:pt x="212" y="9"/>
                </a:cubicBezTo>
                <a:cubicBezTo>
                  <a:pt x="213" y="9"/>
                  <a:pt x="214" y="9"/>
                  <a:pt x="215" y="9"/>
                </a:cubicBezTo>
                <a:cubicBezTo>
                  <a:pt x="216" y="7"/>
                  <a:pt x="217" y="6"/>
                  <a:pt x="218" y="4"/>
                </a:cubicBezTo>
                <a:cubicBezTo>
                  <a:pt x="217" y="4"/>
                  <a:pt x="217" y="4"/>
                  <a:pt x="216" y="4"/>
                </a:cubicBezTo>
                <a:close/>
                <a:moveTo>
                  <a:pt x="133" y="83"/>
                </a:moveTo>
                <a:cubicBezTo>
                  <a:pt x="110" y="114"/>
                  <a:pt x="82" y="142"/>
                  <a:pt x="63" y="154"/>
                </a:cubicBezTo>
                <a:cubicBezTo>
                  <a:pt x="49" y="162"/>
                  <a:pt x="38" y="166"/>
                  <a:pt x="29" y="165"/>
                </a:cubicBezTo>
                <a:cubicBezTo>
                  <a:pt x="24" y="164"/>
                  <a:pt x="18" y="160"/>
                  <a:pt x="18" y="151"/>
                </a:cubicBezTo>
                <a:cubicBezTo>
                  <a:pt x="18" y="124"/>
                  <a:pt x="59" y="78"/>
                  <a:pt x="87" y="59"/>
                </a:cubicBezTo>
                <a:cubicBezTo>
                  <a:pt x="120" y="36"/>
                  <a:pt x="157" y="20"/>
                  <a:pt x="185" y="14"/>
                </a:cubicBezTo>
                <a:cubicBezTo>
                  <a:pt x="165" y="39"/>
                  <a:pt x="146" y="66"/>
                  <a:pt x="133" y="8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0" name="未知"/>
          <p:cNvSpPr/>
          <p:nvPr/>
        </p:nvSpPr>
        <p:spPr>
          <a:xfrm>
            <a:off x="5708650" y="3138488"/>
            <a:ext cx="407988" cy="619125"/>
          </a:xfrm>
          <a:custGeom>
            <a:avLst/>
            <a:gdLst/>
            <a:ahLst/>
            <a:cxnLst>
              <a:cxn ang="0">
                <a:pos x="143" y="1"/>
              </a:cxn>
              <a:cxn ang="0">
                <a:pos x="145" y="0"/>
              </a:cxn>
              <a:cxn ang="0">
                <a:pos x="75" y="57"/>
              </a:cxn>
              <a:cxn ang="0">
                <a:pos x="0" y="165"/>
              </a:cxn>
              <a:cxn ang="0">
                <a:pos x="28" y="162"/>
              </a:cxn>
              <a:cxn ang="0">
                <a:pos x="72" y="99"/>
              </a:cxn>
              <a:cxn ang="0">
                <a:pos x="143" y="1"/>
              </a:cxn>
            </a:cxnLst>
            <a:rect l="0" t="0" r="0" b="0"/>
            <a:pathLst>
              <a:path w="145" h="165">
                <a:moveTo>
                  <a:pt x="143" y="1"/>
                </a:moveTo>
                <a:cubicBezTo>
                  <a:pt x="144" y="1"/>
                  <a:pt x="144" y="0"/>
                  <a:pt x="145" y="0"/>
                </a:cubicBezTo>
                <a:cubicBezTo>
                  <a:pt x="118" y="8"/>
                  <a:pt x="96" y="35"/>
                  <a:pt x="75" y="57"/>
                </a:cubicBezTo>
                <a:cubicBezTo>
                  <a:pt x="58" y="81"/>
                  <a:pt x="26" y="127"/>
                  <a:pt x="0" y="165"/>
                </a:cubicBezTo>
                <a:cubicBezTo>
                  <a:pt x="9" y="164"/>
                  <a:pt x="19" y="163"/>
                  <a:pt x="28" y="162"/>
                </a:cubicBezTo>
                <a:cubicBezTo>
                  <a:pt x="39" y="146"/>
                  <a:pt x="53" y="126"/>
                  <a:pt x="72" y="99"/>
                </a:cubicBezTo>
                <a:cubicBezTo>
                  <a:pt x="92" y="71"/>
                  <a:pt x="123" y="29"/>
                  <a:pt x="143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1" name="未知"/>
          <p:cNvSpPr/>
          <p:nvPr/>
        </p:nvSpPr>
        <p:spPr>
          <a:xfrm>
            <a:off x="5478463" y="2794000"/>
            <a:ext cx="430212" cy="854075"/>
          </a:xfrm>
          <a:custGeom>
            <a:avLst/>
            <a:gdLst/>
            <a:ahLst/>
            <a:cxnLst>
              <a:cxn ang="0">
                <a:pos x="128" y="0"/>
              </a:cxn>
              <a:cxn ang="0">
                <a:pos x="119" y="4"/>
              </a:cxn>
              <a:cxn ang="0">
                <a:pos x="131" y="24"/>
              </a:cxn>
              <a:cxn ang="0">
                <a:pos x="71" y="108"/>
              </a:cxn>
              <a:cxn ang="0">
                <a:pos x="1" y="207"/>
              </a:cxn>
              <a:cxn ang="0">
                <a:pos x="9" y="228"/>
              </a:cxn>
              <a:cxn ang="0">
                <a:pos x="29" y="214"/>
              </a:cxn>
              <a:cxn ang="0">
                <a:pos x="30" y="209"/>
              </a:cxn>
              <a:cxn ang="0">
                <a:pos x="99" y="114"/>
              </a:cxn>
              <a:cxn ang="0">
                <a:pos x="152" y="29"/>
              </a:cxn>
              <a:cxn ang="0">
                <a:pos x="128" y="0"/>
              </a:cxn>
            </a:cxnLst>
            <a:rect l="0" t="0" r="0" b="0"/>
            <a:pathLst>
              <a:path w="153" h="228">
                <a:moveTo>
                  <a:pt x="128" y="0"/>
                </a:moveTo>
                <a:cubicBezTo>
                  <a:pt x="125" y="1"/>
                  <a:pt x="122" y="2"/>
                  <a:pt x="119" y="4"/>
                </a:cubicBezTo>
                <a:cubicBezTo>
                  <a:pt x="128" y="6"/>
                  <a:pt x="134" y="13"/>
                  <a:pt x="131" y="24"/>
                </a:cubicBezTo>
                <a:cubicBezTo>
                  <a:pt x="125" y="44"/>
                  <a:pt x="105" y="69"/>
                  <a:pt x="71" y="108"/>
                </a:cubicBezTo>
                <a:cubicBezTo>
                  <a:pt x="28" y="155"/>
                  <a:pt x="4" y="184"/>
                  <a:pt x="1" y="207"/>
                </a:cubicBezTo>
                <a:cubicBezTo>
                  <a:pt x="0" y="217"/>
                  <a:pt x="3" y="224"/>
                  <a:pt x="9" y="228"/>
                </a:cubicBezTo>
                <a:cubicBezTo>
                  <a:pt x="16" y="224"/>
                  <a:pt x="23" y="219"/>
                  <a:pt x="29" y="214"/>
                </a:cubicBezTo>
                <a:cubicBezTo>
                  <a:pt x="29" y="213"/>
                  <a:pt x="29" y="211"/>
                  <a:pt x="30" y="209"/>
                </a:cubicBezTo>
                <a:cubicBezTo>
                  <a:pt x="32" y="191"/>
                  <a:pt x="56" y="162"/>
                  <a:pt x="99" y="114"/>
                </a:cubicBezTo>
                <a:cubicBezTo>
                  <a:pt x="126" y="83"/>
                  <a:pt x="152" y="53"/>
                  <a:pt x="152" y="29"/>
                </a:cubicBezTo>
                <a:cubicBezTo>
                  <a:pt x="153" y="14"/>
                  <a:pt x="143" y="4"/>
                  <a:pt x="128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2" name="未知"/>
          <p:cNvSpPr/>
          <p:nvPr/>
        </p:nvSpPr>
        <p:spPr>
          <a:xfrm>
            <a:off x="5362575" y="2782888"/>
            <a:ext cx="474663" cy="471487"/>
          </a:xfrm>
          <a:custGeom>
            <a:avLst/>
            <a:gdLst/>
            <a:ahLst/>
            <a:cxnLst>
              <a:cxn ang="0">
                <a:pos x="149" y="0"/>
              </a:cxn>
              <a:cxn ang="0">
                <a:pos x="43" y="43"/>
              </a:cxn>
              <a:cxn ang="0">
                <a:pos x="1" y="125"/>
              </a:cxn>
              <a:cxn ang="0">
                <a:pos x="1" y="126"/>
              </a:cxn>
              <a:cxn ang="0">
                <a:pos x="10" y="123"/>
              </a:cxn>
              <a:cxn ang="0">
                <a:pos x="54" y="53"/>
              </a:cxn>
              <a:cxn ang="0">
                <a:pos x="149" y="5"/>
              </a:cxn>
              <a:cxn ang="0">
                <a:pos x="160" y="7"/>
              </a:cxn>
              <a:cxn ang="0">
                <a:pos x="169" y="3"/>
              </a:cxn>
              <a:cxn ang="0">
                <a:pos x="149" y="0"/>
              </a:cxn>
            </a:cxnLst>
            <a:rect l="0" t="0" r="0" b="0"/>
            <a:pathLst>
              <a:path w="169" h="126">
                <a:moveTo>
                  <a:pt x="149" y="0"/>
                </a:moveTo>
                <a:cubicBezTo>
                  <a:pt x="122" y="0"/>
                  <a:pt x="77" y="13"/>
                  <a:pt x="43" y="43"/>
                </a:cubicBezTo>
                <a:cubicBezTo>
                  <a:pt x="16" y="68"/>
                  <a:pt x="0" y="101"/>
                  <a:pt x="1" y="125"/>
                </a:cubicBezTo>
                <a:cubicBezTo>
                  <a:pt x="1" y="125"/>
                  <a:pt x="1" y="126"/>
                  <a:pt x="1" y="126"/>
                </a:cubicBezTo>
                <a:cubicBezTo>
                  <a:pt x="4" y="125"/>
                  <a:pt x="7" y="124"/>
                  <a:pt x="10" y="123"/>
                </a:cubicBezTo>
                <a:cubicBezTo>
                  <a:pt x="10" y="101"/>
                  <a:pt x="31" y="75"/>
                  <a:pt x="54" y="53"/>
                </a:cubicBezTo>
                <a:cubicBezTo>
                  <a:pt x="84" y="23"/>
                  <a:pt x="121" y="5"/>
                  <a:pt x="149" y="5"/>
                </a:cubicBezTo>
                <a:cubicBezTo>
                  <a:pt x="153" y="5"/>
                  <a:pt x="157" y="6"/>
                  <a:pt x="160" y="7"/>
                </a:cubicBezTo>
                <a:cubicBezTo>
                  <a:pt x="163" y="5"/>
                  <a:pt x="166" y="4"/>
                  <a:pt x="169" y="3"/>
                </a:cubicBezTo>
                <a:cubicBezTo>
                  <a:pt x="163" y="1"/>
                  <a:pt x="156" y="0"/>
                  <a:pt x="14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3" name="未知"/>
          <p:cNvSpPr/>
          <p:nvPr/>
        </p:nvSpPr>
        <p:spPr>
          <a:xfrm>
            <a:off x="6026150" y="3295650"/>
            <a:ext cx="287338" cy="368300"/>
          </a:xfrm>
          <a:custGeom>
            <a:avLst/>
            <a:gdLst/>
            <a:ahLst/>
            <a:cxnLst>
              <a:cxn ang="0">
                <a:pos x="32" y="93"/>
              </a:cxn>
              <a:cxn ang="0">
                <a:pos x="24" y="83"/>
              </a:cxn>
              <a:cxn ang="0">
                <a:pos x="56" y="35"/>
              </a:cxn>
              <a:cxn ang="0">
                <a:pos x="96" y="5"/>
              </a:cxn>
              <a:cxn ang="0">
                <a:pos x="102" y="2"/>
              </a:cxn>
              <a:cxn ang="0">
                <a:pos x="93" y="0"/>
              </a:cxn>
              <a:cxn ang="0">
                <a:pos x="48" y="14"/>
              </a:cxn>
              <a:cxn ang="0">
                <a:pos x="22" y="30"/>
              </a:cxn>
              <a:cxn ang="0">
                <a:pos x="5" y="44"/>
              </a:cxn>
              <a:cxn ang="0">
                <a:pos x="1" y="51"/>
              </a:cxn>
              <a:cxn ang="0">
                <a:pos x="8" y="47"/>
              </a:cxn>
              <a:cxn ang="0">
                <a:pos x="18" y="38"/>
              </a:cxn>
              <a:cxn ang="0">
                <a:pos x="18" y="39"/>
              </a:cxn>
              <a:cxn ang="0">
                <a:pos x="1" y="74"/>
              </a:cxn>
              <a:cxn ang="0">
                <a:pos x="28" y="98"/>
              </a:cxn>
              <a:cxn ang="0">
                <a:pos x="31" y="98"/>
              </a:cxn>
              <a:cxn ang="0">
                <a:pos x="33" y="93"/>
              </a:cxn>
              <a:cxn ang="0">
                <a:pos x="32" y="93"/>
              </a:cxn>
            </a:cxnLst>
            <a:rect l="0" t="0" r="0" b="0"/>
            <a:pathLst>
              <a:path w="102" h="98">
                <a:moveTo>
                  <a:pt x="32" y="93"/>
                </a:moveTo>
                <a:cubicBezTo>
                  <a:pt x="26" y="93"/>
                  <a:pt x="24" y="89"/>
                  <a:pt x="24" y="83"/>
                </a:cubicBezTo>
                <a:cubicBezTo>
                  <a:pt x="26" y="72"/>
                  <a:pt x="40" y="51"/>
                  <a:pt x="56" y="35"/>
                </a:cubicBezTo>
                <a:cubicBezTo>
                  <a:pt x="72" y="20"/>
                  <a:pt x="82" y="11"/>
                  <a:pt x="96" y="5"/>
                </a:cubicBezTo>
                <a:cubicBezTo>
                  <a:pt x="100" y="3"/>
                  <a:pt x="102" y="3"/>
                  <a:pt x="102" y="2"/>
                </a:cubicBezTo>
                <a:cubicBezTo>
                  <a:pt x="102" y="0"/>
                  <a:pt x="97" y="0"/>
                  <a:pt x="93" y="0"/>
                </a:cubicBezTo>
                <a:cubicBezTo>
                  <a:pt x="81" y="0"/>
                  <a:pt x="64" y="6"/>
                  <a:pt x="48" y="14"/>
                </a:cubicBezTo>
                <a:cubicBezTo>
                  <a:pt x="37" y="20"/>
                  <a:pt x="29" y="25"/>
                  <a:pt x="22" y="30"/>
                </a:cubicBezTo>
                <a:cubicBezTo>
                  <a:pt x="16" y="34"/>
                  <a:pt x="9" y="40"/>
                  <a:pt x="5" y="44"/>
                </a:cubicBezTo>
                <a:cubicBezTo>
                  <a:pt x="3" y="46"/>
                  <a:pt x="0" y="49"/>
                  <a:pt x="1" y="51"/>
                </a:cubicBezTo>
                <a:cubicBezTo>
                  <a:pt x="2" y="52"/>
                  <a:pt x="4" y="51"/>
                  <a:pt x="8" y="47"/>
                </a:cubicBezTo>
                <a:cubicBezTo>
                  <a:pt x="12" y="44"/>
                  <a:pt x="14" y="42"/>
                  <a:pt x="18" y="38"/>
                </a:cubicBezTo>
                <a:cubicBezTo>
                  <a:pt x="18" y="39"/>
                  <a:pt x="18" y="39"/>
                  <a:pt x="18" y="39"/>
                </a:cubicBezTo>
                <a:cubicBezTo>
                  <a:pt x="8" y="50"/>
                  <a:pt x="1" y="63"/>
                  <a:pt x="1" y="74"/>
                </a:cubicBezTo>
                <a:cubicBezTo>
                  <a:pt x="0" y="90"/>
                  <a:pt x="11" y="98"/>
                  <a:pt x="28" y="98"/>
                </a:cubicBezTo>
                <a:cubicBezTo>
                  <a:pt x="29" y="98"/>
                  <a:pt x="30" y="98"/>
                  <a:pt x="31" y="98"/>
                </a:cubicBezTo>
                <a:cubicBezTo>
                  <a:pt x="31" y="96"/>
                  <a:pt x="32" y="94"/>
                  <a:pt x="33" y="93"/>
                </a:cubicBezTo>
                <a:cubicBezTo>
                  <a:pt x="33" y="93"/>
                  <a:pt x="32" y="93"/>
                  <a:pt x="32" y="9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4" name="未知"/>
          <p:cNvSpPr/>
          <p:nvPr/>
        </p:nvSpPr>
        <p:spPr>
          <a:xfrm>
            <a:off x="6113463" y="3295650"/>
            <a:ext cx="271462" cy="368300"/>
          </a:xfrm>
          <a:custGeom>
            <a:avLst/>
            <a:gdLst/>
            <a:ahLst/>
            <a:cxnLst>
              <a:cxn ang="0">
                <a:pos x="64" y="68"/>
              </a:cxn>
              <a:cxn ang="0">
                <a:pos x="64" y="68"/>
              </a:cxn>
              <a:cxn ang="0">
                <a:pos x="72" y="59"/>
              </a:cxn>
              <a:cxn ang="0">
                <a:pos x="95" y="23"/>
              </a:cxn>
              <a:cxn ang="0">
                <a:pos x="88" y="4"/>
              </a:cxn>
              <a:cxn ang="0">
                <a:pos x="80" y="1"/>
              </a:cxn>
              <a:cxn ang="0">
                <a:pos x="81" y="9"/>
              </a:cxn>
              <a:cxn ang="0">
                <a:pos x="79" y="22"/>
              </a:cxn>
              <a:cxn ang="0">
                <a:pos x="62" y="36"/>
              </a:cxn>
              <a:cxn ang="0">
                <a:pos x="52" y="59"/>
              </a:cxn>
              <a:cxn ang="0">
                <a:pos x="51" y="60"/>
              </a:cxn>
              <a:cxn ang="0">
                <a:pos x="2" y="93"/>
              </a:cxn>
              <a:cxn ang="0">
                <a:pos x="0" y="98"/>
              </a:cxn>
              <a:cxn ang="0">
                <a:pos x="54" y="75"/>
              </a:cxn>
              <a:cxn ang="0">
                <a:pos x="59" y="71"/>
              </a:cxn>
              <a:cxn ang="0">
                <a:pos x="60" y="72"/>
              </a:cxn>
              <a:cxn ang="0">
                <a:pos x="64" y="68"/>
              </a:cxn>
            </a:cxnLst>
            <a:rect l="0" t="0" r="0" b="0"/>
            <a:pathLst>
              <a:path w="96" h="98">
                <a:moveTo>
                  <a:pt x="64" y="68"/>
                </a:moveTo>
                <a:cubicBezTo>
                  <a:pt x="64" y="68"/>
                  <a:pt x="64" y="68"/>
                  <a:pt x="64" y="68"/>
                </a:cubicBezTo>
                <a:cubicBezTo>
                  <a:pt x="67" y="65"/>
                  <a:pt x="69" y="62"/>
                  <a:pt x="72" y="59"/>
                </a:cubicBezTo>
                <a:cubicBezTo>
                  <a:pt x="85" y="47"/>
                  <a:pt x="93" y="34"/>
                  <a:pt x="95" y="23"/>
                </a:cubicBezTo>
                <a:cubicBezTo>
                  <a:pt x="96" y="15"/>
                  <a:pt x="93" y="8"/>
                  <a:pt x="88" y="4"/>
                </a:cubicBezTo>
                <a:cubicBezTo>
                  <a:pt x="86" y="2"/>
                  <a:pt x="83" y="0"/>
                  <a:pt x="80" y="1"/>
                </a:cubicBezTo>
                <a:cubicBezTo>
                  <a:pt x="79" y="2"/>
                  <a:pt x="81" y="3"/>
                  <a:pt x="81" y="9"/>
                </a:cubicBezTo>
                <a:cubicBezTo>
                  <a:pt x="81" y="12"/>
                  <a:pt x="81" y="18"/>
                  <a:pt x="79" y="22"/>
                </a:cubicBezTo>
                <a:cubicBezTo>
                  <a:pt x="76" y="24"/>
                  <a:pt x="68" y="28"/>
                  <a:pt x="62" y="36"/>
                </a:cubicBezTo>
                <a:cubicBezTo>
                  <a:pt x="55" y="46"/>
                  <a:pt x="53" y="54"/>
                  <a:pt x="52" y="59"/>
                </a:cubicBezTo>
                <a:cubicBezTo>
                  <a:pt x="52" y="60"/>
                  <a:pt x="52" y="60"/>
                  <a:pt x="51" y="60"/>
                </a:cubicBezTo>
                <a:cubicBezTo>
                  <a:pt x="35" y="78"/>
                  <a:pt x="14" y="92"/>
                  <a:pt x="2" y="93"/>
                </a:cubicBezTo>
                <a:cubicBezTo>
                  <a:pt x="1" y="94"/>
                  <a:pt x="0" y="96"/>
                  <a:pt x="0" y="98"/>
                </a:cubicBezTo>
                <a:cubicBezTo>
                  <a:pt x="19" y="97"/>
                  <a:pt x="40" y="85"/>
                  <a:pt x="54" y="75"/>
                </a:cubicBezTo>
                <a:cubicBezTo>
                  <a:pt x="56" y="74"/>
                  <a:pt x="58" y="73"/>
                  <a:pt x="59" y="71"/>
                </a:cubicBezTo>
                <a:cubicBezTo>
                  <a:pt x="60" y="72"/>
                  <a:pt x="60" y="72"/>
                  <a:pt x="60" y="72"/>
                </a:cubicBezTo>
                <a:cubicBezTo>
                  <a:pt x="61" y="70"/>
                  <a:pt x="62" y="69"/>
                  <a:pt x="64" y="6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5" name="未知"/>
          <p:cNvSpPr/>
          <p:nvPr/>
        </p:nvSpPr>
        <p:spPr>
          <a:xfrm>
            <a:off x="6403975" y="3300413"/>
            <a:ext cx="249238" cy="195262"/>
          </a:xfrm>
          <a:custGeom>
            <a:avLst/>
            <a:gdLst/>
            <a:ahLst/>
            <a:cxnLst>
              <a:cxn ang="0">
                <a:pos x="78" y="0"/>
              </a:cxn>
              <a:cxn ang="0">
                <a:pos x="46" y="12"/>
              </a:cxn>
              <a:cxn ang="0">
                <a:pos x="8" y="42"/>
              </a:cxn>
              <a:cxn ang="0">
                <a:pos x="2" y="51"/>
              </a:cxn>
              <a:cxn ang="0">
                <a:pos x="10" y="47"/>
              </a:cxn>
              <a:cxn ang="0">
                <a:pos x="29" y="30"/>
              </a:cxn>
              <a:cxn ang="0">
                <a:pos x="53" y="14"/>
              </a:cxn>
              <a:cxn ang="0">
                <a:pos x="49" y="18"/>
              </a:cxn>
              <a:cxn ang="0">
                <a:pos x="88" y="4"/>
              </a:cxn>
              <a:cxn ang="0">
                <a:pos x="78" y="0"/>
              </a:cxn>
            </a:cxnLst>
            <a:rect l="0" t="0" r="0" b="0"/>
            <a:pathLst>
              <a:path w="89" h="52">
                <a:moveTo>
                  <a:pt x="78" y="0"/>
                </a:moveTo>
                <a:cubicBezTo>
                  <a:pt x="68" y="0"/>
                  <a:pt x="61" y="2"/>
                  <a:pt x="46" y="12"/>
                </a:cubicBezTo>
                <a:cubicBezTo>
                  <a:pt x="33" y="21"/>
                  <a:pt x="14" y="37"/>
                  <a:pt x="8" y="42"/>
                </a:cubicBezTo>
                <a:cubicBezTo>
                  <a:pt x="2" y="48"/>
                  <a:pt x="0" y="50"/>
                  <a:pt x="2" y="51"/>
                </a:cubicBezTo>
                <a:cubicBezTo>
                  <a:pt x="3" y="52"/>
                  <a:pt x="5" y="51"/>
                  <a:pt x="10" y="47"/>
                </a:cubicBezTo>
                <a:cubicBezTo>
                  <a:pt x="15" y="42"/>
                  <a:pt x="21" y="37"/>
                  <a:pt x="29" y="30"/>
                </a:cubicBezTo>
                <a:cubicBezTo>
                  <a:pt x="38" y="24"/>
                  <a:pt x="49" y="16"/>
                  <a:pt x="53" y="14"/>
                </a:cubicBezTo>
                <a:cubicBezTo>
                  <a:pt x="52" y="15"/>
                  <a:pt x="50" y="16"/>
                  <a:pt x="49" y="18"/>
                </a:cubicBezTo>
                <a:cubicBezTo>
                  <a:pt x="61" y="15"/>
                  <a:pt x="75" y="9"/>
                  <a:pt x="88" y="4"/>
                </a:cubicBezTo>
                <a:cubicBezTo>
                  <a:pt x="89" y="1"/>
                  <a:pt x="86" y="0"/>
                  <a:pt x="78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6" name="未知"/>
          <p:cNvSpPr/>
          <p:nvPr/>
        </p:nvSpPr>
        <p:spPr>
          <a:xfrm>
            <a:off x="6411913" y="3302000"/>
            <a:ext cx="239712" cy="338138"/>
          </a:xfrm>
          <a:custGeom>
            <a:avLst/>
            <a:gdLst/>
            <a:ahLst/>
            <a:cxnLst>
              <a:cxn ang="0">
                <a:pos x="32" y="68"/>
              </a:cxn>
              <a:cxn ang="0">
                <a:pos x="53" y="38"/>
              </a:cxn>
              <a:cxn ang="0">
                <a:pos x="81" y="4"/>
              </a:cxn>
              <a:cxn ang="0">
                <a:pos x="85" y="0"/>
              </a:cxn>
              <a:cxn ang="0">
                <a:pos x="46" y="14"/>
              </a:cxn>
              <a:cxn ang="0">
                <a:pos x="11" y="54"/>
              </a:cxn>
              <a:cxn ang="0">
                <a:pos x="1" y="76"/>
              </a:cxn>
              <a:cxn ang="0">
                <a:pos x="9" y="90"/>
              </a:cxn>
              <a:cxn ang="0">
                <a:pos x="31" y="76"/>
              </a:cxn>
              <a:cxn ang="0">
                <a:pos x="32" y="68"/>
              </a:cxn>
            </a:cxnLst>
            <a:rect l="0" t="0" r="0" b="0"/>
            <a:pathLst>
              <a:path w="85" h="90">
                <a:moveTo>
                  <a:pt x="32" y="68"/>
                </a:moveTo>
                <a:cubicBezTo>
                  <a:pt x="35" y="62"/>
                  <a:pt x="44" y="50"/>
                  <a:pt x="53" y="38"/>
                </a:cubicBezTo>
                <a:cubicBezTo>
                  <a:pt x="64" y="25"/>
                  <a:pt x="74" y="12"/>
                  <a:pt x="81" y="4"/>
                </a:cubicBezTo>
                <a:cubicBezTo>
                  <a:pt x="83" y="2"/>
                  <a:pt x="84" y="1"/>
                  <a:pt x="85" y="0"/>
                </a:cubicBezTo>
                <a:cubicBezTo>
                  <a:pt x="72" y="5"/>
                  <a:pt x="58" y="11"/>
                  <a:pt x="46" y="14"/>
                </a:cubicBezTo>
                <a:cubicBezTo>
                  <a:pt x="31" y="28"/>
                  <a:pt x="21" y="40"/>
                  <a:pt x="11" y="54"/>
                </a:cubicBezTo>
                <a:cubicBezTo>
                  <a:pt x="6" y="60"/>
                  <a:pt x="1" y="69"/>
                  <a:pt x="1" y="76"/>
                </a:cubicBezTo>
                <a:cubicBezTo>
                  <a:pt x="0" y="83"/>
                  <a:pt x="4" y="88"/>
                  <a:pt x="9" y="90"/>
                </a:cubicBezTo>
                <a:cubicBezTo>
                  <a:pt x="17" y="85"/>
                  <a:pt x="24" y="80"/>
                  <a:pt x="31" y="76"/>
                </a:cubicBezTo>
                <a:cubicBezTo>
                  <a:pt x="31" y="74"/>
                  <a:pt x="31" y="71"/>
                  <a:pt x="32" y="6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7" name="未知"/>
          <p:cNvSpPr/>
          <p:nvPr/>
        </p:nvSpPr>
        <p:spPr>
          <a:xfrm>
            <a:off x="6437313" y="3282950"/>
            <a:ext cx="466725" cy="365125"/>
          </a:xfrm>
          <a:custGeom>
            <a:avLst/>
            <a:gdLst/>
            <a:ahLst/>
            <a:cxnLst>
              <a:cxn ang="0">
                <a:pos x="152" y="0"/>
              </a:cxn>
              <a:cxn ang="0">
                <a:pos x="136" y="6"/>
              </a:cxn>
              <a:cxn ang="0">
                <a:pos x="77" y="53"/>
              </a:cxn>
              <a:cxn ang="0">
                <a:pos x="36" y="82"/>
              </a:cxn>
              <a:cxn ang="0">
                <a:pos x="23" y="83"/>
              </a:cxn>
              <a:cxn ang="0">
                <a:pos x="22" y="81"/>
              </a:cxn>
              <a:cxn ang="0">
                <a:pos x="0" y="95"/>
              </a:cxn>
              <a:cxn ang="0">
                <a:pos x="10" y="97"/>
              </a:cxn>
              <a:cxn ang="0">
                <a:pos x="68" y="66"/>
              </a:cxn>
              <a:cxn ang="0">
                <a:pos x="109" y="35"/>
              </a:cxn>
              <a:cxn ang="0">
                <a:pos x="108" y="35"/>
              </a:cxn>
              <a:cxn ang="0">
                <a:pos x="109" y="35"/>
              </a:cxn>
              <a:cxn ang="0">
                <a:pos x="112" y="32"/>
              </a:cxn>
              <a:cxn ang="0">
                <a:pos x="113" y="32"/>
              </a:cxn>
              <a:cxn ang="0">
                <a:pos x="112" y="33"/>
              </a:cxn>
              <a:cxn ang="0">
                <a:pos x="153" y="16"/>
              </a:cxn>
              <a:cxn ang="0">
                <a:pos x="160" y="8"/>
              </a:cxn>
              <a:cxn ang="0">
                <a:pos x="152" y="0"/>
              </a:cxn>
            </a:cxnLst>
            <a:rect l="0" t="0" r="0" b="0"/>
            <a:pathLst>
              <a:path w="166" h="97">
                <a:moveTo>
                  <a:pt x="152" y="0"/>
                </a:moveTo>
                <a:cubicBezTo>
                  <a:pt x="143" y="0"/>
                  <a:pt x="140" y="2"/>
                  <a:pt x="136" y="6"/>
                </a:cubicBezTo>
                <a:cubicBezTo>
                  <a:pt x="118" y="19"/>
                  <a:pt x="103" y="33"/>
                  <a:pt x="77" y="53"/>
                </a:cubicBezTo>
                <a:cubicBezTo>
                  <a:pt x="60" y="66"/>
                  <a:pt x="48" y="75"/>
                  <a:pt x="36" y="82"/>
                </a:cubicBezTo>
                <a:cubicBezTo>
                  <a:pt x="30" y="84"/>
                  <a:pt x="25" y="85"/>
                  <a:pt x="23" y="83"/>
                </a:cubicBezTo>
                <a:cubicBezTo>
                  <a:pt x="22" y="82"/>
                  <a:pt x="22" y="81"/>
                  <a:pt x="22" y="81"/>
                </a:cubicBezTo>
                <a:cubicBezTo>
                  <a:pt x="15" y="85"/>
                  <a:pt x="8" y="90"/>
                  <a:pt x="0" y="95"/>
                </a:cubicBezTo>
                <a:cubicBezTo>
                  <a:pt x="3" y="96"/>
                  <a:pt x="6" y="97"/>
                  <a:pt x="10" y="97"/>
                </a:cubicBezTo>
                <a:cubicBezTo>
                  <a:pt x="26" y="97"/>
                  <a:pt x="46" y="83"/>
                  <a:pt x="68" y="66"/>
                </a:cubicBezTo>
                <a:cubicBezTo>
                  <a:pt x="81" y="57"/>
                  <a:pt x="98" y="44"/>
                  <a:pt x="109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5"/>
                  <a:pt x="108" y="35"/>
                  <a:pt x="109" y="35"/>
                </a:cubicBezTo>
                <a:cubicBezTo>
                  <a:pt x="110" y="34"/>
                  <a:pt x="111" y="33"/>
                  <a:pt x="112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26" y="27"/>
                  <a:pt x="139" y="21"/>
                  <a:pt x="153" y="16"/>
                </a:cubicBezTo>
                <a:cubicBezTo>
                  <a:pt x="155" y="14"/>
                  <a:pt x="158" y="11"/>
                  <a:pt x="160" y="8"/>
                </a:cubicBezTo>
                <a:cubicBezTo>
                  <a:pt x="166" y="1"/>
                  <a:pt x="161" y="0"/>
                  <a:pt x="152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8" name="未知"/>
          <p:cNvSpPr/>
          <p:nvPr/>
        </p:nvSpPr>
        <p:spPr>
          <a:xfrm>
            <a:off x="6656388" y="3330575"/>
            <a:ext cx="211137" cy="296863"/>
          </a:xfrm>
          <a:custGeom>
            <a:avLst/>
            <a:gdLst/>
            <a:ahLst/>
            <a:cxnLst>
              <a:cxn ang="0">
                <a:pos x="33" y="55"/>
              </a:cxn>
              <a:cxn ang="0">
                <a:pos x="53" y="27"/>
              </a:cxn>
              <a:cxn ang="0">
                <a:pos x="75" y="0"/>
              </a:cxn>
              <a:cxn ang="0">
                <a:pos x="34" y="17"/>
              </a:cxn>
              <a:cxn ang="0">
                <a:pos x="9" y="45"/>
              </a:cxn>
              <a:cxn ang="0">
                <a:pos x="0" y="67"/>
              </a:cxn>
              <a:cxn ang="0">
                <a:pos x="9" y="79"/>
              </a:cxn>
              <a:cxn ang="0">
                <a:pos x="30" y="65"/>
              </a:cxn>
              <a:cxn ang="0">
                <a:pos x="33" y="55"/>
              </a:cxn>
            </a:cxnLst>
            <a:rect l="0" t="0" r="0" b="0"/>
            <a:pathLst>
              <a:path w="75" h="79">
                <a:moveTo>
                  <a:pt x="33" y="55"/>
                </a:moveTo>
                <a:cubicBezTo>
                  <a:pt x="36" y="49"/>
                  <a:pt x="43" y="39"/>
                  <a:pt x="53" y="27"/>
                </a:cubicBezTo>
                <a:cubicBezTo>
                  <a:pt x="61" y="16"/>
                  <a:pt x="68" y="9"/>
                  <a:pt x="75" y="0"/>
                </a:cubicBezTo>
                <a:cubicBezTo>
                  <a:pt x="61" y="5"/>
                  <a:pt x="48" y="11"/>
                  <a:pt x="34" y="17"/>
                </a:cubicBezTo>
                <a:cubicBezTo>
                  <a:pt x="25" y="26"/>
                  <a:pt x="15" y="36"/>
                  <a:pt x="9" y="45"/>
                </a:cubicBezTo>
                <a:cubicBezTo>
                  <a:pt x="4" y="52"/>
                  <a:pt x="0" y="60"/>
                  <a:pt x="0" y="67"/>
                </a:cubicBezTo>
                <a:cubicBezTo>
                  <a:pt x="0" y="73"/>
                  <a:pt x="3" y="78"/>
                  <a:pt x="9" y="79"/>
                </a:cubicBezTo>
                <a:cubicBezTo>
                  <a:pt x="16" y="74"/>
                  <a:pt x="23" y="69"/>
                  <a:pt x="30" y="65"/>
                </a:cubicBezTo>
                <a:cubicBezTo>
                  <a:pt x="29" y="62"/>
                  <a:pt x="30" y="59"/>
                  <a:pt x="33" y="5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9" name="未知"/>
          <p:cNvSpPr/>
          <p:nvPr/>
        </p:nvSpPr>
        <p:spPr>
          <a:xfrm>
            <a:off x="6681788" y="3409950"/>
            <a:ext cx="266700" cy="225425"/>
          </a:xfrm>
          <a:custGeom>
            <a:avLst/>
            <a:gdLst/>
            <a:ahLst/>
            <a:cxnLst>
              <a:cxn ang="0">
                <a:pos x="93" y="2"/>
              </a:cxn>
              <a:cxn ang="0">
                <a:pos x="85" y="6"/>
              </a:cxn>
              <a:cxn ang="0">
                <a:pos x="59" y="28"/>
              </a:cxn>
              <a:cxn ang="0">
                <a:pos x="34" y="45"/>
              </a:cxn>
              <a:cxn ang="0">
                <a:pos x="22" y="46"/>
              </a:cxn>
              <a:cxn ang="0">
                <a:pos x="21" y="44"/>
              </a:cxn>
              <a:cxn ang="0">
                <a:pos x="0" y="58"/>
              </a:cxn>
              <a:cxn ang="0">
                <a:pos x="8" y="60"/>
              </a:cxn>
              <a:cxn ang="0">
                <a:pos x="55" y="38"/>
              </a:cxn>
              <a:cxn ang="0">
                <a:pos x="89" y="9"/>
              </a:cxn>
              <a:cxn ang="0">
                <a:pos x="93" y="2"/>
              </a:cxn>
            </a:cxnLst>
            <a:rect l="0" t="0" r="0" b="0"/>
            <a:pathLst>
              <a:path w="95" h="60">
                <a:moveTo>
                  <a:pt x="93" y="2"/>
                </a:moveTo>
                <a:cubicBezTo>
                  <a:pt x="92" y="0"/>
                  <a:pt x="89" y="3"/>
                  <a:pt x="85" y="6"/>
                </a:cubicBezTo>
                <a:cubicBezTo>
                  <a:pt x="79" y="11"/>
                  <a:pt x="70" y="20"/>
                  <a:pt x="59" y="28"/>
                </a:cubicBezTo>
                <a:cubicBezTo>
                  <a:pt x="50" y="35"/>
                  <a:pt x="40" y="42"/>
                  <a:pt x="34" y="45"/>
                </a:cubicBezTo>
                <a:cubicBezTo>
                  <a:pt x="29" y="47"/>
                  <a:pt x="25" y="49"/>
                  <a:pt x="22" y="46"/>
                </a:cubicBezTo>
                <a:cubicBezTo>
                  <a:pt x="21" y="46"/>
                  <a:pt x="21" y="45"/>
                  <a:pt x="21" y="44"/>
                </a:cubicBezTo>
                <a:cubicBezTo>
                  <a:pt x="14" y="48"/>
                  <a:pt x="7" y="53"/>
                  <a:pt x="0" y="58"/>
                </a:cubicBezTo>
                <a:cubicBezTo>
                  <a:pt x="3" y="59"/>
                  <a:pt x="5" y="60"/>
                  <a:pt x="8" y="60"/>
                </a:cubicBezTo>
                <a:cubicBezTo>
                  <a:pt x="26" y="60"/>
                  <a:pt x="45" y="45"/>
                  <a:pt x="55" y="38"/>
                </a:cubicBezTo>
                <a:cubicBezTo>
                  <a:pt x="68" y="27"/>
                  <a:pt x="82" y="16"/>
                  <a:pt x="89" y="9"/>
                </a:cubicBezTo>
                <a:cubicBezTo>
                  <a:pt x="90" y="8"/>
                  <a:pt x="95" y="3"/>
                  <a:pt x="93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0" name="未知"/>
          <p:cNvSpPr/>
          <p:nvPr/>
        </p:nvSpPr>
        <p:spPr>
          <a:xfrm>
            <a:off x="3179763" y="2478088"/>
            <a:ext cx="684212" cy="869950"/>
          </a:xfrm>
          <a:custGeom>
            <a:avLst/>
            <a:gdLst/>
            <a:ahLst/>
            <a:cxnLst>
              <a:cxn ang="0">
                <a:pos x="0" y="232"/>
              </a:cxn>
              <a:cxn ang="0">
                <a:pos x="45" y="210"/>
              </a:cxn>
              <a:cxn ang="0">
                <a:pos x="128" y="106"/>
              </a:cxn>
              <a:cxn ang="0">
                <a:pos x="201" y="28"/>
              </a:cxn>
              <a:cxn ang="0">
                <a:pos x="236" y="6"/>
              </a:cxn>
              <a:cxn ang="0">
                <a:pos x="241" y="7"/>
              </a:cxn>
              <a:cxn ang="0">
                <a:pos x="243" y="0"/>
              </a:cxn>
              <a:cxn ang="0">
                <a:pos x="242" y="0"/>
              </a:cxn>
              <a:cxn ang="0">
                <a:pos x="196" y="22"/>
              </a:cxn>
              <a:cxn ang="0">
                <a:pos x="69" y="148"/>
              </a:cxn>
              <a:cxn ang="0">
                <a:pos x="3" y="230"/>
              </a:cxn>
              <a:cxn ang="0">
                <a:pos x="0" y="232"/>
              </a:cxn>
            </a:cxnLst>
            <a:rect l="0" t="0" r="0" b="0"/>
            <a:pathLst>
              <a:path w="243" h="232">
                <a:moveTo>
                  <a:pt x="0" y="232"/>
                </a:moveTo>
                <a:cubicBezTo>
                  <a:pt x="18" y="220"/>
                  <a:pt x="43" y="210"/>
                  <a:pt x="45" y="210"/>
                </a:cubicBezTo>
                <a:cubicBezTo>
                  <a:pt x="74" y="171"/>
                  <a:pt x="88" y="153"/>
                  <a:pt x="128" y="106"/>
                </a:cubicBezTo>
                <a:cubicBezTo>
                  <a:pt x="156" y="72"/>
                  <a:pt x="183" y="46"/>
                  <a:pt x="201" y="28"/>
                </a:cubicBezTo>
                <a:cubicBezTo>
                  <a:pt x="212" y="17"/>
                  <a:pt x="227" y="6"/>
                  <a:pt x="236" y="6"/>
                </a:cubicBezTo>
                <a:cubicBezTo>
                  <a:pt x="238" y="6"/>
                  <a:pt x="239" y="6"/>
                  <a:pt x="241" y="7"/>
                </a:cubicBezTo>
                <a:cubicBezTo>
                  <a:pt x="243" y="0"/>
                  <a:pt x="243" y="0"/>
                  <a:pt x="243" y="0"/>
                </a:cubicBezTo>
                <a:cubicBezTo>
                  <a:pt x="243" y="0"/>
                  <a:pt x="242" y="0"/>
                  <a:pt x="242" y="0"/>
                </a:cubicBezTo>
                <a:cubicBezTo>
                  <a:pt x="226" y="0"/>
                  <a:pt x="211" y="11"/>
                  <a:pt x="196" y="22"/>
                </a:cubicBezTo>
                <a:cubicBezTo>
                  <a:pt x="167" y="41"/>
                  <a:pt x="101" y="111"/>
                  <a:pt x="69" y="148"/>
                </a:cubicBezTo>
                <a:cubicBezTo>
                  <a:pt x="44" y="176"/>
                  <a:pt x="21" y="206"/>
                  <a:pt x="3" y="230"/>
                </a:cubicBezTo>
                <a:cubicBezTo>
                  <a:pt x="2" y="231"/>
                  <a:pt x="1" y="232"/>
                  <a:pt x="0" y="23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1" name="未知"/>
          <p:cNvSpPr/>
          <p:nvPr/>
        </p:nvSpPr>
        <p:spPr>
          <a:xfrm>
            <a:off x="3306763" y="3295650"/>
            <a:ext cx="207962" cy="365125"/>
          </a:xfrm>
          <a:custGeom>
            <a:avLst/>
            <a:gdLst/>
            <a:ahLst/>
            <a:cxnLst>
              <a:cxn ang="0">
                <a:pos x="30" y="84"/>
              </a:cxn>
              <a:cxn ang="0">
                <a:pos x="33" y="72"/>
              </a:cxn>
              <a:cxn ang="0">
                <a:pos x="51" y="48"/>
              </a:cxn>
              <a:cxn ang="0">
                <a:pos x="73" y="14"/>
              </a:cxn>
              <a:cxn ang="0">
                <a:pos x="56" y="0"/>
              </a:cxn>
              <a:cxn ang="0">
                <a:pos x="46" y="9"/>
              </a:cxn>
              <a:cxn ang="0">
                <a:pos x="47" y="9"/>
              </a:cxn>
              <a:cxn ang="0">
                <a:pos x="46" y="17"/>
              </a:cxn>
              <a:cxn ang="0">
                <a:pos x="23" y="44"/>
              </a:cxn>
              <a:cxn ang="0">
                <a:pos x="0" y="82"/>
              </a:cxn>
              <a:cxn ang="0">
                <a:pos x="17" y="97"/>
              </a:cxn>
              <a:cxn ang="0">
                <a:pos x="19" y="96"/>
              </a:cxn>
              <a:cxn ang="0">
                <a:pos x="30" y="84"/>
              </a:cxn>
            </a:cxnLst>
            <a:rect l="0" t="0" r="0" b="0"/>
            <a:pathLst>
              <a:path w="74" h="97">
                <a:moveTo>
                  <a:pt x="30" y="84"/>
                </a:moveTo>
                <a:cubicBezTo>
                  <a:pt x="28" y="82"/>
                  <a:pt x="29" y="78"/>
                  <a:pt x="33" y="72"/>
                </a:cubicBezTo>
                <a:cubicBezTo>
                  <a:pt x="36" y="66"/>
                  <a:pt x="42" y="58"/>
                  <a:pt x="51" y="48"/>
                </a:cubicBezTo>
                <a:cubicBezTo>
                  <a:pt x="59" y="37"/>
                  <a:pt x="71" y="24"/>
                  <a:pt x="73" y="14"/>
                </a:cubicBezTo>
                <a:cubicBezTo>
                  <a:pt x="74" y="5"/>
                  <a:pt x="67" y="0"/>
                  <a:pt x="56" y="0"/>
                </a:cubicBezTo>
                <a:cubicBezTo>
                  <a:pt x="53" y="3"/>
                  <a:pt x="50" y="6"/>
                  <a:pt x="46" y="9"/>
                </a:cubicBezTo>
                <a:cubicBezTo>
                  <a:pt x="46" y="9"/>
                  <a:pt x="47" y="9"/>
                  <a:pt x="47" y="9"/>
                </a:cubicBezTo>
                <a:cubicBezTo>
                  <a:pt x="50" y="11"/>
                  <a:pt x="48" y="14"/>
                  <a:pt x="46" y="17"/>
                </a:cubicBezTo>
                <a:cubicBezTo>
                  <a:pt x="40" y="25"/>
                  <a:pt x="32" y="34"/>
                  <a:pt x="23" y="44"/>
                </a:cubicBezTo>
                <a:cubicBezTo>
                  <a:pt x="13" y="57"/>
                  <a:pt x="1" y="70"/>
                  <a:pt x="0" y="82"/>
                </a:cubicBezTo>
                <a:cubicBezTo>
                  <a:pt x="0" y="92"/>
                  <a:pt x="6" y="97"/>
                  <a:pt x="17" y="97"/>
                </a:cubicBezTo>
                <a:cubicBezTo>
                  <a:pt x="17" y="97"/>
                  <a:pt x="18" y="96"/>
                  <a:pt x="19" y="96"/>
                </a:cubicBezTo>
                <a:cubicBezTo>
                  <a:pt x="22" y="92"/>
                  <a:pt x="26" y="88"/>
                  <a:pt x="30" y="8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2" name="未知"/>
          <p:cNvSpPr/>
          <p:nvPr/>
        </p:nvSpPr>
        <p:spPr>
          <a:xfrm>
            <a:off x="3360738" y="3438525"/>
            <a:ext cx="238125" cy="217488"/>
          </a:xfrm>
          <a:custGeom>
            <a:avLst/>
            <a:gdLst/>
            <a:ahLst/>
            <a:cxnLst>
              <a:cxn ang="0">
                <a:pos x="84" y="1"/>
              </a:cxn>
              <a:cxn ang="0">
                <a:pos x="77" y="4"/>
              </a:cxn>
              <a:cxn ang="0">
                <a:pos x="51" y="27"/>
              </a:cxn>
              <a:cxn ang="0">
                <a:pos x="25" y="44"/>
              </a:cxn>
              <a:cxn ang="0">
                <a:pos x="11" y="46"/>
              </a:cxn>
              <a:cxn ang="0">
                <a:pos x="11" y="46"/>
              </a:cxn>
              <a:cxn ang="0">
                <a:pos x="0" y="58"/>
              </a:cxn>
              <a:cxn ang="0">
                <a:pos x="47" y="37"/>
              </a:cxn>
              <a:cxn ang="0">
                <a:pos x="80" y="8"/>
              </a:cxn>
              <a:cxn ang="0">
                <a:pos x="84" y="1"/>
              </a:cxn>
            </a:cxnLst>
            <a:rect l="0" t="0" r="0" b="0"/>
            <a:pathLst>
              <a:path w="85" h="58">
                <a:moveTo>
                  <a:pt x="84" y="1"/>
                </a:moveTo>
                <a:cubicBezTo>
                  <a:pt x="83" y="0"/>
                  <a:pt x="81" y="0"/>
                  <a:pt x="77" y="4"/>
                </a:cubicBezTo>
                <a:cubicBezTo>
                  <a:pt x="71" y="10"/>
                  <a:pt x="60" y="20"/>
                  <a:pt x="51" y="27"/>
                </a:cubicBezTo>
                <a:cubicBezTo>
                  <a:pt x="38" y="37"/>
                  <a:pt x="31" y="40"/>
                  <a:pt x="25" y="44"/>
                </a:cubicBezTo>
                <a:cubicBezTo>
                  <a:pt x="20" y="46"/>
                  <a:pt x="14" y="48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7" y="50"/>
                  <a:pt x="3" y="54"/>
                  <a:pt x="0" y="58"/>
                </a:cubicBezTo>
                <a:cubicBezTo>
                  <a:pt x="16" y="57"/>
                  <a:pt x="36" y="45"/>
                  <a:pt x="47" y="37"/>
                </a:cubicBezTo>
                <a:cubicBezTo>
                  <a:pt x="58" y="28"/>
                  <a:pt x="75" y="13"/>
                  <a:pt x="80" y="8"/>
                </a:cubicBezTo>
                <a:cubicBezTo>
                  <a:pt x="84" y="4"/>
                  <a:pt x="85" y="2"/>
                  <a:pt x="8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3" name="未知"/>
          <p:cNvSpPr/>
          <p:nvPr/>
        </p:nvSpPr>
        <p:spPr>
          <a:xfrm>
            <a:off x="3143250" y="3295650"/>
            <a:ext cx="320675" cy="300038"/>
          </a:xfrm>
          <a:custGeom>
            <a:avLst/>
            <a:gdLst/>
            <a:ahLst/>
            <a:cxnLst>
              <a:cxn ang="0">
                <a:pos x="48" y="41"/>
              </a:cxn>
              <a:cxn ang="0">
                <a:pos x="91" y="13"/>
              </a:cxn>
              <a:cxn ang="0">
                <a:pos x="104" y="9"/>
              </a:cxn>
              <a:cxn ang="0">
                <a:pos x="114" y="0"/>
              </a:cxn>
              <a:cxn ang="0">
                <a:pos x="114" y="0"/>
              </a:cxn>
              <a:cxn ang="0">
                <a:pos x="54" y="29"/>
              </a:cxn>
              <a:cxn ang="0">
                <a:pos x="6" y="68"/>
              </a:cxn>
              <a:cxn ang="0">
                <a:pos x="0" y="80"/>
              </a:cxn>
              <a:cxn ang="0">
                <a:pos x="48" y="41"/>
              </a:cxn>
            </a:cxnLst>
            <a:rect l="0" t="0" r="0" b="0"/>
            <a:pathLst>
              <a:path w="114" h="80">
                <a:moveTo>
                  <a:pt x="48" y="41"/>
                </a:moveTo>
                <a:cubicBezTo>
                  <a:pt x="65" y="27"/>
                  <a:pt x="81" y="18"/>
                  <a:pt x="91" y="13"/>
                </a:cubicBezTo>
                <a:cubicBezTo>
                  <a:pt x="96" y="10"/>
                  <a:pt x="101" y="8"/>
                  <a:pt x="104" y="9"/>
                </a:cubicBezTo>
                <a:cubicBezTo>
                  <a:pt x="108" y="6"/>
                  <a:pt x="111" y="3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97" y="0"/>
                  <a:pt x="73" y="15"/>
                  <a:pt x="54" y="29"/>
                </a:cubicBezTo>
                <a:cubicBezTo>
                  <a:pt x="36" y="43"/>
                  <a:pt x="19" y="57"/>
                  <a:pt x="6" y="68"/>
                </a:cubicBezTo>
                <a:cubicBezTo>
                  <a:pt x="3" y="72"/>
                  <a:pt x="1" y="76"/>
                  <a:pt x="0" y="80"/>
                </a:cubicBezTo>
                <a:cubicBezTo>
                  <a:pt x="16" y="67"/>
                  <a:pt x="29" y="56"/>
                  <a:pt x="48" y="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4" name="未知"/>
          <p:cNvSpPr/>
          <p:nvPr/>
        </p:nvSpPr>
        <p:spPr>
          <a:xfrm>
            <a:off x="3079750" y="2478088"/>
            <a:ext cx="833438" cy="1001712"/>
          </a:xfrm>
          <a:custGeom>
            <a:avLst/>
            <a:gdLst/>
            <a:ahLst/>
            <a:cxnLst>
              <a:cxn ang="0">
                <a:pos x="279" y="0"/>
              </a:cxn>
              <a:cxn ang="0">
                <a:pos x="277" y="7"/>
              </a:cxn>
              <a:cxn ang="0">
                <a:pos x="277" y="7"/>
              </a:cxn>
              <a:cxn ang="0">
                <a:pos x="282" y="16"/>
              </a:cxn>
              <a:cxn ang="0">
                <a:pos x="178" y="130"/>
              </a:cxn>
              <a:cxn ang="0">
                <a:pos x="80" y="211"/>
              </a:cxn>
              <a:cxn ang="0">
                <a:pos x="83" y="206"/>
              </a:cxn>
              <a:cxn ang="0">
                <a:pos x="81" y="210"/>
              </a:cxn>
              <a:cxn ang="0">
                <a:pos x="36" y="232"/>
              </a:cxn>
              <a:cxn ang="0">
                <a:pos x="39" y="230"/>
              </a:cxn>
              <a:cxn ang="0">
                <a:pos x="3" y="261"/>
              </a:cxn>
              <a:cxn ang="0">
                <a:pos x="0" y="266"/>
              </a:cxn>
              <a:cxn ang="0">
                <a:pos x="6" y="264"/>
              </a:cxn>
              <a:cxn ang="0">
                <a:pos x="27" y="246"/>
              </a:cxn>
              <a:cxn ang="0">
                <a:pos x="27" y="246"/>
              </a:cxn>
              <a:cxn ang="0">
                <a:pos x="26" y="247"/>
              </a:cxn>
              <a:cxn ang="0">
                <a:pos x="75" y="222"/>
              </a:cxn>
              <a:cxn ang="0">
                <a:pos x="183" y="136"/>
              </a:cxn>
              <a:cxn ang="0">
                <a:pos x="295" y="20"/>
              </a:cxn>
              <a:cxn ang="0">
                <a:pos x="279" y="0"/>
              </a:cxn>
            </a:cxnLst>
            <a:rect l="0" t="0" r="0" b="0"/>
            <a:pathLst>
              <a:path w="297" h="267">
                <a:moveTo>
                  <a:pt x="279" y="0"/>
                </a:moveTo>
                <a:cubicBezTo>
                  <a:pt x="277" y="7"/>
                  <a:pt x="277" y="7"/>
                  <a:pt x="277" y="7"/>
                </a:cubicBezTo>
                <a:cubicBezTo>
                  <a:pt x="277" y="7"/>
                  <a:pt x="277" y="7"/>
                  <a:pt x="277" y="7"/>
                </a:cubicBezTo>
                <a:cubicBezTo>
                  <a:pt x="280" y="8"/>
                  <a:pt x="282" y="11"/>
                  <a:pt x="282" y="16"/>
                </a:cubicBezTo>
                <a:cubicBezTo>
                  <a:pt x="279" y="40"/>
                  <a:pt x="231" y="84"/>
                  <a:pt x="178" y="130"/>
                </a:cubicBezTo>
                <a:cubicBezTo>
                  <a:pt x="153" y="151"/>
                  <a:pt x="132" y="165"/>
                  <a:pt x="80" y="211"/>
                </a:cubicBezTo>
                <a:cubicBezTo>
                  <a:pt x="81" y="209"/>
                  <a:pt x="82" y="208"/>
                  <a:pt x="83" y="206"/>
                </a:cubicBezTo>
                <a:cubicBezTo>
                  <a:pt x="82" y="208"/>
                  <a:pt x="81" y="209"/>
                  <a:pt x="81" y="210"/>
                </a:cubicBezTo>
                <a:cubicBezTo>
                  <a:pt x="79" y="210"/>
                  <a:pt x="54" y="220"/>
                  <a:pt x="36" y="232"/>
                </a:cubicBezTo>
                <a:cubicBezTo>
                  <a:pt x="37" y="232"/>
                  <a:pt x="38" y="231"/>
                  <a:pt x="39" y="230"/>
                </a:cubicBezTo>
                <a:cubicBezTo>
                  <a:pt x="26" y="241"/>
                  <a:pt x="5" y="259"/>
                  <a:pt x="3" y="261"/>
                </a:cubicBezTo>
                <a:cubicBezTo>
                  <a:pt x="1" y="263"/>
                  <a:pt x="0" y="264"/>
                  <a:pt x="0" y="266"/>
                </a:cubicBezTo>
                <a:cubicBezTo>
                  <a:pt x="1" y="267"/>
                  <a:pt x="3" y="267"/>
                  <a:pt x="6" y="264"/>
                </a:cubicBezTo>
                <a:cubicBezTo>
                  <a:pt x="12" y="259"/>
                  <a:pt x="19" y="253"/>
                  <a:pt x="27" y="246"/>
                </a:cubicBezTo>
                <a:cubicBezTo>
                  <a:pt x="27" y="246"/>
                  <a:pt x="27" y="246"/>
                  <a:pt x="27" y="246"/>
                </a:cubicBezTo>
                <a:cubicBezTo>
                  <a:pt x="27" y="246"/>
                  <a:pt x="27" y="247"/>
                  <a:pt x="26" y="247"/>
                </a:cubicBezTo>
                <a:cubicBezTo>
                  <a:pt x="34" y="241"/>
                  <a:pt x="54" y="225"/>
                  <a:pt x="75" y="222"/>
                </a:cubicBezTo>
                <a:cubicBezTo>
                  <a:pt x="114" y="188"/>
                  <a:pt x="151" y="162"/>
                  <a:pt x="183" y="136"/>
                </a:cubicBezTo>
                <a:cubicBezTo>
                  <a:pt x="238" y="90"/>
                  <a:pt x="291" y="46"/>
                  <a:pt x="295" y="20"/>
                </a:cubicBezTo>
                <a:cubicBezTo>
                  <a:pt x="297" y="10"/>
                  <a:pt x="293" y="0"/>
                  <a:pt x="27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5" name="未知"/>
          <p:cNvSpPr/>
          <p:nvPr/>
        </p:nvSpPr>
        <p:spPr>
          <a:xfrm>
            <a:off x="3033713" y="3311525"/>
            <a:ext cx="255587" cy="341313"/>
          </a:xfrm>
          <a:custGeom>
            <a:avLst/>
            <a:gdLst/>
            <a:ahLst/>
            <a:cxnLst>
              <a:cxn ang="0">
                <a:pos x="33" y="37"/>
              </a:cxn>
              <a:cxn ang="0">
                <a:pos x="17" y="60"/>
              </a:cxn>
              <a:cxn ang="0">
                <a:pos x="4" y="83"/>
              </a:cxn>
              <a:cxn ang="0">
                <a:pos x="11" y="91"/>
              </a:cxn>
              <a:cxn ang="0">
                <a:pos x="26" y="86"/>
              </a:cxn>
              <a:cxn ang="0">
                <a:pos x="39" y="76"/>
              </a:cxn>
              <a:cxn ang="0">
                <a:pos x="45" y="64"/>
              </a:cxn>
              <a:cxn ang="0">
                <a:pos x="43" y="66"/>
              </a:cxn>
              <a:cxn ang="0">
                <a:pos x="42" y="66"/>
              </a:cxn>
              <a:cxn ang="0">
                <a:pos x="87" y="3"/>
              </a:cxn>
              <a:cxn ang="0">
                <a:pos x="91" y="0"/>
              </a:cxn>
              <a:cxn ang="0">
                <a:pos x="42" y="25"/>
              </a:cxn>
              <a:cxn ang="0">
                <a:pos x="33" y="37"/>
              </a:cxn>
            </a:cxnLst>
            <a:rect l="0" t="0" r="0" b="0"/>
            <a:pathLst>
              <a:path w="91" h="91">
                <a:moveTo>
                  <a:pt x="33" y="37"/>
                </a:moveTo>
                <a:cubicBezTo>
                  <a:pt x="17" y="60"/>
                  <a:pt x="17" y="60"/>
                  <a:pt x="17" y="60"/>
                </a:cubicBezTo>
                <a:cubicBezTo>
                  <a:pt x="12" y="68"/>
                  <a:pt x="8" y="76"/>
                  <a:pt x="4" y="83"/>
                </a:cubicBezTo>
                <a:cubicBezTo>
                  <a:pt x="0" y="90"/>
                  <a:pt x="4" y="91"/>
                  <a:pt x="11" y="91"/>
                </a:cubicBezTo>
                <a:cubicBezTo>
                  <a:pt x="17" y="91"/>
                  <a:pt x="21" y="90"/>
                  <a:pt x="26" y="86"/>
                </a:cubicBezTo>
                <a:cubicBezTo>
                  <a:pt x="30" y="83"/>
                  <a:pt x="35" y="79"/>
                  <a:pt x="39" y="76"/>
                </a:cubicBezTo>
                <a:cubicBezTo>
                  <a:pt x="40" y="72"/>
                  <a:pt x="42" y="68"/>
                  <a:pt x="45" y="64"/>
                </a:cubicBezTo>
                <a:cubicBezTo>
                  <a:pt x="44" y="65"/>
                  <a:pt x="43" y="66"/>
                  <a:pt x="43" y="66"/>
                </a:cubicBezTo>
                <a:cubicBezTo>
                  <a:pt x="42" y="66"/>
                  <a:pt x="42" y="66"/>
                  <a:pt x="42" y="66"/>
                </a:cubicBezTo>
                <a:cubicBezTo>
                  <a:pt x="55" y="47"/>
                  <a:pt x="78" y="13"/>
                  <a:pt x="87" y="3"/>
                </a:cubicBezTo>
                <a:cubicBezTo>
                  <a:pt x="89" y="2"/>
                  <a:pt x="90" y="1"/>
                  <a:pt x="91" y="0"/>
                </a:cubicBezTo>
                <a:cubicBezTo>
                  <a:pt x="70" y="3"/>
                  <a:pt x="50" y="19"/>
                  <a:pt x="42" y="25"/>
                </a:cubicBezTo>
                <a:cubicBezTo>
                  <a:pt x="39" y="29"/>
                  <a:pt x="36" y="33"/>
                  <a:pt x="33" y="3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6" name="未知"/>
          <p:cNvSpPr/>
          <p:nvPr/>
        </p:nvSpPr>
        <p:spPr>
          <a:xfrm>
            <a:off x="4548188" y="3213100"/>
            <a:ext cx="455612" cy="360363"/>
          </a:xfrm>
          <a:custGeom>
            <a:avLst/>
            <a:gdLst/>
            <a:ahLst/>
            <a:cxnLst>
              <a:cxn ang="0">
                <a:pos x="155" y="1"/>
              </a:cxn>
              <a:cxn ang="0">
                <a:pos x="127" y="6"/>
              </a:cxn>
              <a:cxn ang="0">
                <a:pos x="91" y="28"/>
              </a:cxn>
              <a:cxn ang="0">
                <a:pos x="44" y="69"/>
              </a:cxn>
              <a:cxn ang="0">
                <a:pos x="43" y="68"/>
              </a:cxn>
              <a:cxn ang="0">
                <a:pos x="87" y="8"/>
              </a:cxn>
              <a:cxn ang="0">
                <a:pos x="90" y="5"/>
              </a:cxn>
              <a:cxn ang="0">
                <a:pos x="42" y="29"/>
              </a:cxn>
              <a:cxn ang="0">
                <a:pos x="42" y="29"/>
              </a:cxn>
              <a:cxn ang="0">
                <a:pos x="26" y="51"/>
              </a:cxn>
              <a:cxn ang="0">
                <a:pos x="3" y="88"/>
              </a:cxn>
              <a:cxn ang="0">
                <a:pos x="11" y="96"/>
              </a:cxn>
              <a:cxn ang="0">
                <a:pos x="25" y="91"/>
              </a:cxn>
              <a:cxn ang="0">
                <a:pos x="86" y="39"/>
              </a:cxn>
              <a:cxn ang="0">
                <a:pos x="127" y="12"/>
              </a:cxn>
              <a:cxn ang="0">
                <a:pos x="144" y="9"/>
              </a:cxn>
              <a:cxn ang="0">
                <a:pos x="146" y="10"/>
              </a:cxn>
              <a:cxn ang="0">
                <a:pos x="162" y="2"/>
              </a:cxn>
              <a:cxn ang="0">
                <a:pos x="155" y="1"/>
              </a:cxn>
            </a:cxnLst>
            <a:rect l="0" t="0" r="0" b="0"/>
            <a:pathLst>
              <a:path w="162" h="96">
                <a:moveTo>
                  <a:pt x="155" y="1"/>
                </a:moveTo>
                <a:cubicBezTo>
                  <a:pt x="146" y="0"/>
                  <a:pt x="136" y="2"/>
                  <a:pt x="127" y="6"/>
                </a:cubicBezTo>
                <a:cubicBezTo>
                  <a:pt x="117" y="10"/>
                  <a:pt x="101" y="20"/>
                  <a:pt x="91" y="28"/>
                </a:cubicBezTo>
                <a:cubicBezTo>
                  <a:pt x="72" y="42"/>
                  <a:pt x="59" y="55"/>
                  <a:pt x="44" y="69"/>
                </a:cubicBezTo>
                <a:cubicBezTo>
                  <a:pt x="43" y="68"/>
                  <a:pt x="43" y="68"/>
                  <a:pt x="43" y="68"/>
                </a:cubicBezTo>
                <a:cubicBezTo>
                  <a:pt x="50" y="58"/>
                  <a:pt x="77" y="18"/>
                  <a:pt x="87" y="8"/>
                </a:cubicBezTo>
                <a:cubicBezTo>
                  <a:pt x="88" y="7"/>
                  <a:pt x="89" y="6"/>
                  <a:pt x="90" y="5"/>
                </a:cubicBezTo>
                <a:cubicBezTo>
                  <a:pt x="73" y="9"/>
                  <a:pt x="56" y="1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37" y="36"/>
                  <a:pt x="32" y="42"/>
                  <a:pt x="26" y="51"/>
                </a:cubicBezTo>
                <a:cubicBezTo>
                  <a:pt x="17" y="65"/>
                  <a:pt x="8" y="77"/>
                  <a:pt x="3" y="88"/>
                </a:cubicBezTo>
                <a:cubicBezTo>
                  <a:pt x="0" y="95"/>
                  <a:pt x="2" y="96"/>
                  <a:pt x="11" y="96"/>
                </a:cubicBezTo>
                <a:cubicBezTo>
                  <a:pt x="17" y="96"/>
                  <a:pt x="20" y="95"/>
                  <a:pt x="25" y="91"/>
                </a:cubicBezTo>
                <a:cubicBezTo>
                  <a:pt x="36" y="83"/>
                  <a:pt x="62" y="59"/>
                  <a:pt x="86" y="39"/>
                </a:cubicBezTo>
                <a:cubicBezTo>
                  <a:pt x="102" y="26"/>
                  <a:pt x="113" y="18"/>
                  <a:pt x="127" y="12"/>
                </a:cubicBezTo>
                <a:cubicBezTo>
                  <a:pt x="133" y="9"/>
                  <a:pt x="140" y="7"/>
                  <a:pt x="144" y="9"/>
                </a:cubicBezTo>
                <a:cubicBezTo>
                  <a:pt x="145" y="9"/>
                  <a:pt x="145" y="10"/>
                  <a:pt x="146" y="10"/>
                </a:cubicBezTo>
                <a:cubicBezTo>
                  <a:pt x="151" y="8"/>
                  <a:pt x="157" y="5"/>
                  <a:pt x="162" y="2"/>
                </a:cubicBezTo>
                <a:cubicBezTo>
                  <a:pt x="160" y="1"/>
                  <a:pt x="157" y="1"/>
                  <a:pt x="155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7" name="未知"/>
          <p:cNvSpPr/>
          <p:nvPr/>
        </p:nvSpPr>
        <p:spPr>
          <a:xfrm>
            <a:off x="4811713" y="3213100"/>
            <a:ext cx="234950" cy="360363"/>
          </a:xfrm>
          <a:custGeom>
            <a:avLst/>
            <a:gdLst/>
            <a:ahLst/>
            <a:cxnLst>
              <a:cxn ang="0">
                <a:pos x="69" y="0"/>
              </a:cxn>
              <a:cxn ang="0">
                <a:pos x="53" y="8"/>
              </a:cxn>
              <a:cxn ang="0">
                <a:pos x="52" y="23"/>
              </a:cxn>
              <a:cxn ang="0">
                <a:pos x="35" y="30"/>
              </a:cxn>
              <a:cxn ang="0">
                <a:pos x="12" y="40"/>
              </a:cxn>
              <a:cxn ang="0">
                <a:pos x="0" y="70"/>
              </a:cxn>
              <a:cxn ang="0">
                <a:pos x="19" y="96"/>
              </a:cxn>
              <a:cxn ang="0">
                <a:pos x="20" y="95"/>
              </a:cxn>
              <a:cxn ang="0">
                <a:pos x="32" y="80"/>
              </a:cxn>
              <a:cxn ang="0">
                <a:pos x="26" y="62"/>
              </a:cxn>
              <a:cxn ang="0">
                <a:pos x="30" y="40"/>
              </a:cxn>
              <a:cxn ang="0">
                <a:pos x="54" y="32"/>
              </a:cxn>
              <a:cxn ang="0">
                <a:pos x="80" y="21"/>
              </a:cxn>
              <a:cxn ang="0">
                <a:pos x="69" y="0"/>
              </a:cxn>
            </a:cxnLst>
            <a:rect l="0" t="0" r="0" b="0"/>
            <a:pathLst>
              <a:path w="84" h="96">
                <a:moveTo>
                  <a:pt x="69" y="0"/>
                </a:moveTo>
                <a:cubicBezTo>
                  <a:pt x="64" y="3"/>
                  <a:pt x="58" y="6"/>
                  <a:pt x="53" y="8"/>
                </a:cubicBezTo>
                <a:cubicBezTo>
                  <a:pt x="57" y="11"/>
                  <a:pt x="55" y="19"/>
                  <a:pt x="52" y="23"/>
                </a:cubicBezTo>
                <a:cubicBezTo>
                  <a:pt x="47" y="28"/>
                  <a:pt x="41" y="29"/>
                  <a:pt x="35" y="30"/>
                </a:cubicBezTo>
                <a:cubicBezTo>
                  <a:pt x="27" y="31"/>
                  <a:pt x="17" y="35"/>
                  <a:pt x="12" y="40"/>
                </a:cubicBezTo>
                <a:cubicBezTo>
                  <a:pt x="8" y="44"/>
                  <a:pt x="1" y="56"/>
                  <a:pt x="0" y="70"/>
                </a:cubicBezTo>
                <a:cubicBezTo>
                  <a:pt x="0" y="88"/>
                  <a:pt x="8" y="96"/>
                  <a:pt x="19" y="96"/>
                </a:cubicBezTo>
                <a:cubicBezTo>
                  <a:pt x="19" y="96"/>
                  <a:pt x="20" y="95"/>
                  <a:pt x="20" y="95"/>
                </a:cubicBezTo>
                <a:cubicBezTo>
                  <a:pt x="24" y="90"/>
                  <a:pt x="28" y="85"/>
                  <a:pt x="32" y="80"/>
                </a:cubicBezTo>
                <a:cubicBezTo>
                  <a:pt x="28" y="78"/>
                  <a:pt x="27" y="72"/>
                  <a:pt x="26" y="62"/>
                </a:cubicBezTo>
                <a:cubicBezTo>
                  <a:pt x="25" y="52"/>
                  <a:pt x="27" y="45"/>
                  <a:pt x="30" y="40"/>
                </a:cubicBezTo>
                <a:cubicBezTo>
                  <a:pt x="34" y="35"/>
                  <a:pt x="43" y="34"/>
                  <a:pt x="54" y="32"/>
                </a:cubicBezTo>
                <a:cubicBezTo>
                  <a:pt x="66" y="30"/>
                  <a:pt x="76" y="28"/>
                  <a:pt x="80" y="21"/>
                </a:cubicBezTo>
                <a:cubicBezTo>
                  <a:pt x="84" y="12"/>
                  <a:pt x="79" y="4"/>
                  <a:pt x="6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8" name="未知"/>
          <p:cNvSpPr/>
          <p:nvPr/>
        </p:nvSpPr>
        <p:spPr>
          <a:xfrm>
            <a:off x="4862513" y="3357563"/>
            <a:ext cx="239712" cy="220662"/>
          </a:xfrm>
          <a:custGeom>
            <a:avLst/>
            <a:gdLst/>
            <a:ahLst/>
            <a:cxnLst>
              <a:cxn ang="0">
                <a:pos x="84" y="2"/>
              </a:cxn>
              <a:cxn ang="0">
                <a:pos x="77" y="5"/>
              </a:cxn>
              <a:cxn ang="0">
                <a:pos x="50" y="28"/>
              </a:cxn>
              <a:cxn ang="0">
                <a:pos x="29" y="42"/>
              </a:cxn>
              <a:cxn ang="0">
                <a:pos x="15" y="46"/>
              </a:cxn>
              <a:cxn ang="0">
                <a:pos x="12" y="44"/>
              </a:cxn>
              <a:cxn ang="0">
                <a:pos x="0" y="59"/>
              </a:cxn>
              <a:cxn ang="0">
                <a:pos x="46" y="38"/>
              </a:cxn>
              <a:cxn ang="0">
                <a:pos x="78" y="10"/>
              </a:cxn>
              <a:cxn ang="0">
                <a:pos x="84" y="2"/>
              </a:cxn>
            </a:cxnLst>
            <a:rect l="0" t="0" r="0" b="0"/>
            <a:pathLst>
              <a:path w="85" h="59">
                <a:moveTo>
                  <a:pt x="84" y="2"/>
                </a:moveTo>
                <a:cubicBezTo>
                  <a:pt x="82" y="0"/>
                  <a:pt x="77" y="5"/>
                  <a:pt x="77" y="5"/>
                </a:cubicBezTo>
                <a:cubicBezTo>
                  <a:pt x="70" y="11"/>
                  <a:pt x="62" y="18"/>
                  <a:pt x="50" y="28"/>
                </a:cubicBezTo>
                <a:cubicBezTo>
                  <a:pt x="42" y="35"/>
                  <a:pt x="34" y="39"/>
                  <a:pt x="29" y="42"/>
                </a:cubicBezTo>
                <a:cubicBezTo>
                  <a:pt x="23" y="45"/>
                  <a:pt x="19" y="47"/>
                  <a:pt x="15" y="46"/>
                </a:cubicBezTo>
                <a:cubicBezTo>
                  <a:pt x="14" y="46"/>
                  <a:pt x="13" y="45"/>
                  <a:pt x="12" y="44"/>
                </a:cubicBezTo>
                <a:cubicBezTo>
                  <a:pt x="8" y="49"/>
                  <a:pt x="4" y="54"/>
                  <a:pt x="0" y="59"/>
                </a:cubicBezTo>
                <a:cubicBezTo>
                  <a:pt x="17" y="59"/>
                  <a:pt x="36" y="46"/>
                  <a:pt x="46" y="38"/>
                </a:cubicBezTo>
                <a:cubicBezTo>
                  <a:pt x="59" y="28"/>
                  <a:pt x="71" y="17"/>
                  <a:pt x="78" y="10"/>
                </a:cubicBezTo>
                <a:cubicBezTo>
                  <a:pt x="80" y="9"/>
                  <a:pt x="85" y="4"/>
                  <a:pt x="84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49" name="未知"/>
          <p:cNvSpPr/>
          <p:nvPr/>
        </p:nvSpPr>
        <p:spPr>
          <a:xfrm>
            <a:off x="6281738" y="3435350"/>
            <a:ext cx="173037" cy="138113"/>
          </a:xfrm>
          <a:custGeom>
            <a:avLst/>
            <a:gdLst/>
            <a:ahLst/>
            <a:cxnLst>
              <a:cxn ang="0">
                <a:pos x="59" y="1"/>
              </a:cxn>
              <a:cxn ang="0">
                <a:pos x="50" y="7"/>
              </a:cxn>
              <a:cxn ang="0">
                <a:pos x="33" y="21"/>
              </a:cxn>
              <a:cxn ang="0">
                <a:pos x="14" y="31"/>
              </a:cxn>
              <a:cxn ang="0">
                <a:pos x="4" y="31"/>
              </a:cxn>
              <a:cxn ang="0">
                <a:pos x="0" y="35"/>
              </a:cxn>
              <a:cxn ang="0">
                <a:pos x="14" y="35"/>
              </a:cxn>
              <a:cxn ang="0">
                <a:pos x="35" y="26"/>
              </a:cxn>
              <a:cxn ang="0">
                <a:pos x="52" y="11"/>
              </a:cxn>
              <a:cxn ang="0">
                <a:pos x="59" y="1"/>
              </a:cxn>
            </a:cxnLst>
            <a:rect l="0" t="0" r="0" b="0"/>
            <a:pathLst>
              <a:path w="61" h="37">
                <a:moveTo>
                  <a:pt x="59" y="1"/>
                </a:moveTo>
                <a:cubicBezTo>
                  <a:pt x="58" y="0"/>
                  <a:pt x="55" y="3"/>
                  <a:pt x="50" y="7"/>
                </a:cubicBezTo>
                <a:cubicBezTo>
                  <a:pt x="44" y="12"/>
                  <a:pt x="40" y="16"/>
                  <a:pt x="33" y="21"/>
                </a:cubicBezTo>
                <a:cubicBezTo>
                  <a:pt x="25" y="27"/>
                  <a:pt x="19" y="29"/>
                  <a:pt x="14" y="31"/>
                </a:cubicBezTo>
                <a:cubicBezTo>
                  <a:pt x="12" y="31"/>
                  <a:pt x="6" y="32"/>
                  <a:pt x="4" y="31"/>
                </a:cubicBezTo>
                <a:cubicBezTo>
                  <a:pt x="2" y="32"/>
                  <a:pt x="1" y="33"/>
                  <a:pt x="0" y="35"/>
                </a:cubicBezTo>
                <a:cubicBezTo>
                  <a:pt x="4" y="37"/>
                  <a:pt x="10" y="36"/>
                  <a:pt x="14" y="35"/>
                </a:cubicBezTo>
                <a:cubicBezTo>
                  <a:pt x="19" y="34"/>
                  <a:pt x="26" y="32"/>
                  <a:pt x="35" y="26"/>
                </a:cubicBezTo>
                <a:cubicBezTo>
                  <a:pt x="42" y="21"/>
                  <a:pt x="47" y="16"/>
                  <a:pt x="52" y="11"/>
                </a:cubicBezTo>
                <a:cubicBezTo>
                  <a:pt x="58" y="6"/>
                  <a:pt x="61" y="3"/>
                  <a:pt x="59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50" name="未知"/>
          <p:cNvSpPr/>
          <p:nvPr/>
        </p:nvSpPr>
        <p:spPr>
          <a:xfrm>
            <a:off x="3776663" y="3435350"/>
            <a:ext cx="266700" cy="225425"/>
          </a:xfrm>
          <a:custGeom>
            <a:avLst/>
            <a:gdLst/>
            <a:ahLst/>
            <a:cxnLst>
              <a:cxn ang="0">
                <a:pos x="94" y="1"/>
              </a:cxn>
              <a:cxn ang="0">
                <a:pos x="86" y="5"/>
              </a:cxn>
              <a:cxn ang="0">
                <a:pos x="60" y="28"/>
              </a:cxn>
              <a:cxn ang="0">
                <a:pos x="35" y="45"/>
              </a:cxn>
              <a:cxn ang="0">
                <a:pos x="23" y="47"/>
              </a:cxn>
              <a:cxn ang="0">
                <a:pos x="21" y="44"/>
              </a:cxn>
              <a:cxn ang="0">
                <a:pos x="0" y="58"/>
              </a:cxn>
              <a:cxn ang="0">
                <a:pos x="9" y="60"/>
              </a:cxn>
              <a:cxn ang="0">
                <a:pos x="56" y="38"/>
              </a:cxn>
              <a:cxn ang="0">
                <a:pos x="87" y="11"/>
              </a:cxn>
              <a:cxn ang="0">
                <a:pos x="94" y="1"/>
              </a:cxn>
            </a:cxnLst>
            <a:rect l="0" t="0" r="0" b="0"/>
            <a:pathLst>
              <a:path w="95" h="60">
                <a:moveTo>
                  <a:pt x="94" y="1"/>
                </a:moveTo>
                <a:cubicBezTo>
                  <a:pt x="92" y="0"/>
                  <a:pt x="89" y="3"/>
                  <a:pt x="86" y="5"/>
                </a:cubicBezTo>
                <a:cubicBezTo>
                  <a:pt x="80" y="11"/>
                  <a:pt x="71" y="18"/>
                  <a:pt x="60" y="28"/>
                </a:cubicBezTo>
                <a:cubicBezTo>
                  <a:pt x="51" y="35"/>
                  <a:pt x="41" y="42"/>
                  <a:pt x="35" y="45"/>
                </a:cubicBezTo>
                <a:cubicBezTo>
                  <a:pt x="31" y="47"/>
                  <a:pt x="25" y="49"/>
                  <a:pt x="23" y="47"/>
                </a:cubicBezTo>
                <a:cubicBezTo>
                  <a:pt x="22" y="46"/>
                  <a:pt x="21" y="45"/>
                  <a:pt x="21" y="44"/>
                </a:cubicBezTo>
                <a:cubicBezTo>
                  <a:pt x="14" y="48"/>
                  <a:pt x="7" y="53"/>
                  <a:pt x="0" y="58"/>
                </a:cubicBezTo>
                <a:cubicBezTo>
                  <a:pt x="2" y="59"/>
                  <a:pt x="5" y="60"/>
                  <a:pt x="9" y="60"/>
                </a:cubicBezTo>
                <a:cubicBezTo>
                  <a:pt x="27" y="60"/>
                  <a:pt x="45" y="46"/>
                  <a:pt x="56" y="38"/>
                </a:cubicBezTo>
                <a:cubicBezTo>
                  <a:pt x="66" y="29"/>
                  <a:pt x="80" y="18"/>
                  <a:pt x="87" y="11"/>
                </a:cubicBezTo>
                <a:cubicBezTo>
                  <a:pt x="93" y="6"/>
                  <a:pt x="95" y="3"/>
                  <a:pt x="9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51" name="未知"/>
          <p:cNvSpPr/>
          <p:nvPr/>
        </p:nvSpPr>
        <p:spPr>
          <a:xfrm>
            <a:off x="3756025" y="3292475"/>
            <a:ext cx="246063" cy="360363"/>
          </a:xfrm>
          <a:custGeom>
            <a:avLst/>
            <a:gdLst/>
            <a:ahLst/>
            <a:cxnLst>
              <a:cxn ang="0">
                <a:pos x="74" y="1"/>
              </a:cxn>
              <a:cxn ang="0">
                <a:pos x="45" y="19"/>
              </a:cxn>
              <a:cxn ang="0">
                <a:pos x="8" y="66"/>
              </a:cxn>
              <a:cxn ang="0">
                <a:pos x="8" y="66"/>
              </a:cxn>
              <a:cxn ang="0">
                <a:pos x="0" y="86"/>
              </a:cxn>
              <a:cxn ang="0">
                <a:pos x="7" y="96"/>
              </a:cxn>
              <a:cxn ang="0">
                <a:pos x="28" y="82"/>
              </a:cxn>
              <a:cxn ang="0">
                <a:pos x="31" y="72"/>
              </a:cxn>
              <a:cxn ang="0">
                <a:pos x="50" y="46"/>
              </a:cxn>
              <a:cxn ang="0">
                <a:pos x="81" y="9"/>
              </a:cxn>
              <a:cxn ang="0">
                <a:pos x="74" y="1"/>
              </a:cxn>
            </a:cxnLst>
            <a:rect l="0" t="0" r="0" b="0"/>
            <a:pathLst>
              <a:path w="87" h="96">
                <a:moveTo>
                  <a:pt x="74" y="1"/>
                </a:moveTo>
                <a:cubicBezTo>
                  <a:pt x="66" y="1"/>
                  <a:pt x="57" y="7"/>
                  <a:pt x="45" y="19"/>
                </a:cubicBezTo>
                <a:cubicBezTo>
                  <a:pt x="35" y="37"/>
                  <a:pt x="23" y="53"/>
                  <a:pt x="8" y="66"/>
                </a:cubicBezTo>
                <a:cubicBezTo>
                  <a:pt x="8" y="66"/>
                  <a:pt x="8" y="66"/>
                  <a:pt x="8" y="66"/>
                </a:cubicBezTo>
                <a:cubicBezTo>
                  <a:pt x="3" y="72"/>
                  <a:pt x="0" y="80"/>
                  <a:pt x="0" y="86"/>
                </a:cubicBezTo>
                <a:cubicBezTo>
                  <a:pt x="0" y="90"/>
                  <a:pt x="3" y="94"/>
                  <a:pt x="7" y="96"/>
                </a:cubicBezTo>
                <a:cubicBezTo>
                  <a:pt x="14" y="91"/>
                  <a:pt x="21" y="86"/>
                  <a:pt x="28" y="82"/>
                </a:cubicBezTo>
                <a:cubicBezTo>
                  <a:pt x="28" y="80"/>
                  <a:pt x="29" y="76"/>
                  <a:pt x="31" y="72"/>
                </a:cubicBezTo>
                <a:cubicBezTo>
                  <a:pt x="36" y="64"/>
                  <a:pt x="43" y="54"/>
                  <a:pt x="50" y="46"/>
                </a:cubicBezTo>
                <a:cubicBezTo>
                  <a:pt x="62" y="31"/>
                  <a:pt x="74" y="18"/>
                  <a:pt x="81" y="9"/>
                </a:cubicBezTo>
                <a:cubicBezTo>
                  <a:pt x="87" y="3"/>
                  <a:pt x="85" y="0"/>
                  <a:pt x="7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60452" name="图片 25" descr="羽毛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50554">
            <a:off x="7070725" y="-1031875"/>
            <a:ext cx="930275" cy="3963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53" name="未知"/>
          <p:cNvSpPr/>
          <p:nvPr/>
        </p:nvSpPr>
        <p:spPr>
          <a:xfrm>
            <a:off x="4572000" y="2420938"/>
            <a:ext cx="835025" cy="1001712"/>
          </a:xfrm>
          <a:custGeom>
            <a:avLst/>
            <a:gdLst/>
            <a:ahLst/>
            <a:cxnLst>
              <a:cxn ang="0">
                <a:pos x="279" y="0"/>
              </a:cxn>
              <a:cxn ang="0">
                <a:pos x="277" y="7"/>
              </a:cxn>
              <a:cxn ang="0">
                <a:pos x="277" y="7"/>
              </a:cxn>
              <a:cxn ang="0">
                <a:pos x="282" y="16"/>
              </a:cxn>
              <a:cxn ang="0">
                <a:pos x="178" y="130"/>
              </a:cxn>
              <a:cxn ang="0">
                <a:pos x="80" y="211"/>
              </a:cxn>
              <a:cxn ang="0">
                <a:pos x="83" y="206"/>
              </a:cxn>
              <a:cxn ang="0">
                <a:pos x="81" y="210"/>
              </a:cxn>
              <a:cxn ang="0">
                <a:pos x="36" y="232"/>
              </a:cxn>
              <a:cxn ang="0">
                <a:pos x="39" y="230"/>
              </a:cxn>
              <a:cxn ang="0">
                <a:pos x="3" y="261"/>
              </a:cxn>
              <a:cxn ang="0">
                <a:pos x="0" y="266"/>
              </a:cxn>
              <a:cxn ang="0">
                <a:pos x="6" y="264"/>
              </a:cxn>
              <a:cxn ang="0">
                <a:pos x="27" y="246"/>
              </a:cxn>
              <a:cxn ang="0">
                <a:pos x="27" y="246"/>
              </a:cxn>
              <a:cxn ang="0">
                <a:pos x="26" y="247"/>
              </a:cxn>
              <a:cxn ang="0">
                <a:pos x="75" y="222"/>
              </a:cxn>
              <a:cxn ang="0">
                <a:pos x="183" y="136"/>
              </a:cxn>
              <a:cxn ang="0">
                <a:pos x="295" y="20"/>
              </a:cxn>
              <a:cxn ang="0">
                <a:pos x="279" y="0"/>
              </a:cxn>
            </a:cxnLst>
            <a:rect l="0" t="0" r="0" b="0"/>
            <a:pathLst>
              <a:path w="297" h="267">
                <a:moveTo>
                  <a:pt x="279" y="0"/>
                </a:moveTo>
                <a:cubicBezTo>
                  <a:pt x="277" y="7"/>
                  <a:pt x="277" y="7"/>
                  <a:pt x="277" y="7"/>
                </a:cubicBezTo>
                <a:cubicBezTo>
                  <a:pt x="277" y="7"/>
                  <a:pt x="277" y="7"/>
                  <a:pt x="277" y="7"/>
                </a:cubicBezTo>
                <a:cubicBezTo>
                  <a:pt x="280" y="8"/>
                  <a:pt x="282" y="11"/>
                  <a:pt x="282" y="16"/>
                </a:cubicBezTo>
                <a:cubicBezTo>
                  <a:pt x="279" y="40"/>
                  <a:pt x="231" y="84"/>
                  <a:pt x="178" y="130"/>
                </a:cubicBezTo>
                <a:cubicBezTo>
                  <a:pt x="153" y="151"/>
                  <a:pt x="132" y="165"/>
                  <a:pt x="80" y="211"/>
                </a:cubicBezTo>
                <a:cubicBezTo>
                  <a:pt x="81" y="209"/>
                  <a:pt x="82" y="208"/>
                  <a:pt x="83" y="206"/>
                </a:cubicBezTo>
                <a:cubicBezTo>
                  <a:pt x="82" y="208"/>
                  <a:pt x="81" y="209"/>
                  <a:pt x="81" y="210"/>
                </a:cubicBezTo>
                <a:cubicBezTo>
                  <a:pt x="79" y="210"/>
                  <a:pt x="54" y="220"/>
                  <a:pt x="36" y="232"/>
                </a:cubicBezTo>
                <a:cubicBezTo>
                  <a:pt x="37" y="232"/>
                  <a:pt x="38" y="231"/>
                  <a:pt x="39" y="230"/>
                </a:cubicBezTo>
                <a:cubicBezTo>
                  <a:pt x="26" y="241"/>
                  <a:pt x="5" y="259"/>
                  <a:pt x="3" y="261"/>
                </a:cubicBezTo>
                <a:cubicBezTo>
                  <a:pt x="1" y="263"/>
                  <a:pt x="0" y="264"/>
                  <a:pt x="0" y="266"/>
                </a:cubicBezTo>
                <a:cubicBezTo>
                  <a:pt x="1" y="267"/>
                  <a:pt x="3" y="267"/>
                  <a:pt x="6" y="264"/>
                </a:cubicBezTo>
                <a:cubicBezTo>
                  <a:pt x="12" y="259"/>
                  <a:pt x="19" y="253"/>
                  <a:pt x="27" y="246"/>
                </a:cubicBezTo>
                <a:cubicBezTo>
                  <a:pt x="27" y="246"/>
                  <a:pt x="27" y="246"/>
                  <a:pt x="27" y="246"/>
                </a:cubicBezTo>
                <a:cubicBezTo>
                  <a:pt x="27" y="246"/>
                  <a:pt x="27" y="247"/>
                  <a:pt x="26" y="247"/>
                </a:cubicBezTo>
                <a:cubicBezTo>
                  <a:pt x="34" y="241"/>
                  <a:pt x="54" y="225"/>
                  <a:pt x="75" y="222"/>
                </a:cubicBezTo>
                <a:cubicBezTo>
                  <a:pt x="114" y="188"/>
                  <a:pt x="151" y="162"/>
                  <a:pt x="183" y="136"/>
                </a:cubicBezTo>
                <a:cubicBezTo>
                  <a:pt x="238" y="90"/>
                  <a:pt x="291" y="46"/>
                  <a:pt x="295" y="20"/>
                </a:cubicBezTo>
                <a:cubicBezTo>
                  <a:pt x="297" y="10"/>
                  <a:pt x="293" y="0"/>
                  <a:pt x="279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54" name="未知"/>
          <p:cNvSpPr/>
          <p:nvPr/>
        </p:nvSpPr>
        <p:spPr>
          <a:xfrm>
            <a:off x="4689475" y="2420938"/>
            <a:ext cx="682625" cy="869950"/>
          </a:xfrm>
          <a:custGeom>
            <a:avLst/>
            <a:gdLst/>
            <a:ahLst/>
            <a:cxnLst>
              <a:cxn ang="0">
                <a:pos x="0" y="232"/>
              </a:cxn>
              <a:cxn ang="0">
                <a:pos x="45" y="210"/>
              </a:cxn>
              <a:cxn ang="0">
                <a:pos x="128" y="106"/>
              </a:cxn>
              <a:cxn ang="0">
                <a:pos x="201" y="28"/>
              </a:cxn>
              <a:cxn ang="0">
                <a:pos x="236" y="6"/>
              </a:cxn>
              <a:cxn ang="0">
                <a:pos x="241" y="7"/>
              </a:cxn>
              <a:cxn ang="0">
                <a:pos x="243" y="0"/>
              </a:cxn>
              <a:cxn ang="0">
                <a:pos x="242" y="0"/>
              </a:cxn>
              <a:cxn ang="0">
                <a:pos x="196" y="22"/>
              </a:cxn>
              <a:cxn ang="0">
                <a:pos x="69" y="148"/>
              </a:cxn>
              <a:cxn ang="0">
                <a:pos x="3" y="230"/>
              </a:cxn>
              <a:cxn ang="0">
                <a:pos x="0" y="232"/>
              </a:cxn>
            </a:cxnLst>
            <a:rect l="0" t="0" r="0" b="0"/>
            <a:pathLst>
              <a:path w="243" h="232">
                <a:moveTo>
                  <a:pt x="0" y="232"/>
                </a:moveTo>
                <a:cubicBezTo>
                  <a:pt x="18" y="220"/>
                  <a:pt x="43" y="210"/>
                  <a:pt x="45" y="210"/>
                </a:cubicBezTo>
                <a:cubicBezTo>
                  <a:pt x="74" y="171"/>
                  <a:pt x="88" y="153"/>
                  <a:pt x="128" y="106"/>
                </a:cubicBezTo>
                <a:cubicBezTo>
                  <a:pt x="156" y="72"/>
                  <a:pt x="183" y="46"/>
                  <a:pt x="201" y="28"/>
                </a:cubicBezTo>
                <a:cubicBezTo>
                  <a:pt x="212" y="17"/>
                  <a:pt x="227" y="6"/>
                  <a:pt x="236" y="6"/>
                </a:cubicBezTo>
                <a:cubicBezTo>
                  <a:pt x="238" y="6"/>
                  <a:pt x="239" y="6"/>
                  <a:pt x="241" y="7"/>
                </a:cubicBezTo>
                <a:cubicBezTo>
                  <a:pt x="243" y="0"/>
                  <a:pt x="243" y="0"/>
                  <a:pt x="243" y="0"/>
                </a:cubicBezTo>
                <a:cubicBezTo>
                  <a:pt x="243" y="0"/>
                  <a:pt x="242" y="0"/>
                  <a:pt x="242" y="0"/>
                </a:cubicBezTo>
                <a:cubicBezTo>
                  <a:pt x="226" y="0"/>
                  <a:pt x="211" y="11"/>
                  <a:pt x="196" y="22"/>
                </a:cubicBezTo>
                <a:cubicBezTo>
                  <a:pt x="167" y="41"/>
                  <a:pt x="101" y="111"/>
                  <a:pt x="69" y="148"/>
                </a:cubicBezTo>
                <a:cubicBezTo>
                  <a:pt x="44" y="176"/>
                  <a:pt x="21" y="206"/>
                  <a:pt x="3" y="230"/>
                </a:cubicBezTo>
                <a:cubicBezTo>
                  <a:pt x="2" y="231"/>
                  <a:pt x="1" y="232"/>
                  <a:pt x="0" y="23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55" name="未知"/>
          <p:cNvSpPr/>
          <p:nvPr/>
        </p:nvSpPr>
        <p:spPr>
          <a:xfrm>
            <a:off x="4248150" y="3284538"/>
            <a:ext cx="246063" cy="360362"/>
          </a:xfrm>
          <a:custGeom>
            <a:avLst/>
            <a:gdLst/>
            <a:ahLst/>
            <a:cxnLst>
              <a:cxn ang="0">
                <a:pos x="74" y="1"/>
              </a:cxn>
              <a:cxn ang="0">
                <a:pos x="45" y="19"/>
              </a:cxn>
              <a:cxn ang="0">
                <a:pos x="8" y="66"/>
              </a:cxn>
              <a:cxn ang="0">
                <a:pos x="8" y="66"/>
              </a:cxn>
              <a:cxn ang="0">
                <a:pos x="0" y="86"/>
              </a:cxn>
              <a:cxn ang="0">
                <a:pos x="7" y="96"/>
              </a:cxn>
              <a:cxn ang="0">
                <a:pos x="28" y="82"/>
              </a:cxn>
              <a:cxn ang="0">
                <a:pos x="31" y="72"/>
              </a:cxn>
              <a:cxn ang="0">
                <a:pos x="50" y="46"/>
              </a:cxn>
              <a:cxn ang="0">
                <a:pos x="81" y="9"/>
              </a:cxn>
              <a:cxn ang="0">
                <a:pos x="74" y="1"/>
              </a:cxn>
            </a:cxnLst>
            <a:rect l="0" t="0" r="0" b="0"/>
            <a:pathLst>
              <a:path w="87" h="96">
                <a:moveTo>
                  <a:pt x="74" y="1"/>
                </a:moveTo>
                <a:cubicBezTo>
                  <a:pt x="66" y="1"/>
                  <a:pt x="57" y="7"/>
                  <a:pt x="45" y="19"/>
                </a:cubicBezTo>
                <a:cubicBezTo>
                  <a:pt x="35" y="37"/>
                  <a:pt x="23" y="53"/>
                  <a:pt x="8" y="66"/>
                </a:cubicBezTo>
                <a:cubicBezTo>
                  <a:pt x="8" y="66"/>
                  <a:pt x="8" y="66"/>
                  <a:pt x="8" y="66"/>
                </a:cubicBezTo>
                <a:cubicBezTo>
                  <a:pt x="3" y="72"/>
                  <a:pt x="0" y="80"/>
                  <a:pt x="0" y="86"/>
                </a:cubicBezTo>
                <a:cubicBezTo>
                  <a:pt x="0" y="90"/>
                  <a:pt x="3" y="94"/>
                  <a:pt x="7" y="96"/>
                </a:cubicBezTo>
                <a:cubicBezTo>
                  <a:pt x="14" y="91"/>
                  <a:pt x="21" y="86"/>
                  <a:pt x="28" y="82"/>
                </a:cubicBezTo>
                <a:cubicBezTo>
                  <a:pt x="28" y="80"/>
                  <a:pt x="29" y="76"/>
                  <a:pt x="31" y="72"/>
                </a:cubicBezTo>
                <a:cubicBezTo>
                  <a:pt x="36" y="64"/>
                  <a:pt x="43" y="54"/>
                  <a:pt x="50" y="46"/>
                </a:cubicBezTo>
                <a:cubicBezTo>
                  <a:pt x="62" y="31"/>
                  <a:pt x="74" y="18"/>
                  <a:pt x="81" y="9"/>
                </a:cubicBezTo>
                <a:cubicBezTo>
                  <a:pt x="87" y="3"/>
                  <a:pt x="85" y="0"/>
                  <a:pt x="7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56" name="未知"/>
          <p:cNvSpPr/>
          <p:nvPr/>
        </p:nvSpPr>
        <p:spPr>
          <a:xfrm>
            <a:off x="4251325" y="3357563"/>
            <a:ext cx="374650" cy="296862"/>
          </a:xfrm>
          <a:custGeom>
            <a:avLst/>
            <a:gdLst/>
            <a:ahLst/>
            <a:cxnLst>
              <a:cxn ang="0">
                <a:pos x="94" y="1"/>
              </a:cxn>
              <a:cxn ang="0">
                <a:pos x="86" y="5"/>
              </a:cxn>
              <a:cxn ang="0">
                <a:pos x="60" y="28"/>
              </a:cxn>
              <a:cxn ang="0">
                <a:pos x="35" y="45"/>
              </a:cxn>
              <a:cxn ang="0">
                <a:pos x="23" y="47"/>
              </a:cxn>
              <a:cxn ang="0">
                <a:pos x="21" y="44"/>
              </a:cxn>
              <a:cxn ang="0">
                <a:pos x="0" y="58"/>
              </a:cxn>
              <a:cxn ang="0">
                <a:pos x="9" y="60"/>
              </a:cxn>
              <a:cxn ang="0">
                <a:pos x="56" y="38"/>
              </a:cxn>
              <a:cxn ang="0">
                <a:pos x="87" y="11"/>
              </a:cxn>
              <a:cxn ang="0">
                <a:pos x="94" y="1"/>
              </a:cxn>
            </a:cxnLst>
            <a:rect l="0" t="0" r="0" b="0"/>
            <a:pathLst>
              <a:path w="95" h="60">
                <a:moveTo>
                  <a:pt x="94" y="1"/>
                </a:moveTo>
                <a:cubicBezTo>
                  <a:pt x="92" y="0"/>
                  <a:pt x="89" y="3"/>
                  <a:pt x="86" y="5"/>
                </a:cubicBezTo>
                <a:cubicBezTo>
                  <a:pt x="80" y="11"/>
                  <a:pt x="71" y="18"/>
                  <a:pt x="60" y="28"/>
                </a:cubicBezTo>
                <a:cubicBezTo>
                  <a:pt x="51" y="35"/>
                  <a:pt x="41" y="42"/>
                  <a:pt x="35" y="45"/>
                </a:cubicBezTo>
                <a:cubicBezTo>
                  <a:pt x="31" y="47"/>
                  <a:pt x="25" y="49"/>
                  <a:pt x="23" y="47"/>
                </a:cubicBezTo>
                <a:cubicBezTo>
                  <a:pt x="22" y="46"/>
                  <a:pt x="21" y="45"/>
                  <a:pt x="21" y="44"/>
                </a:cubicBezTo>
                <a:cubicBezTo>
                  <a:pt x="14" y="48"/>
                  <a:pt x="7" y="53"/>
                  <a:pt x="0" y="58"/>
                </a:cubicBezTo>
                <a:cubicBezTo>
                  <a:pt x="2" y="59"/>
                  <a:pt x="5" y="60"/>
                  <a:pt x="9" y="60"/>
                </a:cubicBezTo>
                <a:cubicBezTo>
                  <a:pt x="27" y="60"/>
                  <a:pt x="45" y="46"/>
                  <a:pt x="56" y="38"/>
                </a:cubicBezTo>
                <a:cubicBezTo>
                  <a:pt x="66" y="29"/>
                  <a:pt x="80" y="18"/>
                  <a:pt x="87" y="11"/>
                </a:cubicBezTo>
                <a:cubicBezTo>
                  <a:pt x="93" y="6"/>
                  <a:pt x="95" y="3"/>
                  <a:pt x="9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573 0.00925 C -0.54965 0.00579 -0.52795 -0.00878 -0.51927 -0.01156 C -0.51059 -0.01433 -0.50747 -0.01109 -0.50365 -0.00739 C -0.49983 -0.00369 -0.49774 0.00717 -0.49618 0.0111 " pathEditMode="fixed" rAng="0" ptsTypes="aaaa">
                                      <p:cBhvr>
                                        <p:cTn id="6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-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052 0.04417 C -0.64653 0.04093 -0.63403 0.0296 -0.62552 0.0259 C -0.61702 0.0222 -0.61649 0.02035 -0.59948 0.02174 C -0.58247 0.02313 -0.54011 0.0333 -0.52327 0.03422 C -0.50643 0.03515 -0.50243 0.03145 -0.49792 0.02798 C -0.4934 0.02451 -0.4967 0.01619 -0.49636 0.01318 " pathEditMode="fixed" rAng="0" ptsTypes="aaaaaa">
                                      <p:cBhvr>
                                        <p:cTn id="12" dur="2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13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0434 0.05642 C -0.60486 0.05896 -0.60174 0.06775 -0.60434 0.07122 C -0.60695 0.07469 -0.61389 0.07607 -0.62014 0.07746 C -0.62639 0.07885 -0.63698 0.08162 -0.64219 0.07908 C -0.6474 0.07654 -0.65 0.06821 -0.65156 0.06243 C -0.65313 0.05665 -0.65156 0.0481 -0.65156 0.04417 " pathEditMode="fixed" rAng="0" ptsTypes="aaaaaa">
                                      <p:cBhvr>
                                        <p:cTn id="18" dur="3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6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983 0.0585 C -0.57743 0.05064 -0.55486 0.04278 -0.54584 0.03954 " pathEditMode="relative" rAng="0" ptsTypes="aA">
                                      <p:cBhvr>
                                        <p:cTn id="24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-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681 0.14428 C -0.67813 0.14313 -0.64948 0.14521 -0.63438 0.13781 C -0.61927 0.13041 -0.60469 0.10914 -0.59618 0.10035 C -0.58768 0.09157 -0.58889 0.09226 -0.58368 0.08509 C -0.57847 0.07792 -0.56962 0.06521 -0.56459 0.05758 C -0.55955 0.04995 -0.55573 0.04255 -0.55347 0.03862 " pathEditMode="fixed" rAng="0" ptsTypes="aaaaaa">
                                      <p:cBhvr>
                                        <p:cTn id="27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-50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524 0.14428 C -0.67726 0.14405 -0.64827 0.1422 -0.63577 0.1422 C -0.62327 0.1422 -0.62066 0.14498 -0.61059 0.14428 C -0.60052 0.14359 -0.58698 0.14174 -0.5757 0.13781 C -0.56441 0.13388 -0.54931 0.1244 -0.54236 0.12093 " pathEditMode="fixed" rAng="0" ptsTypes="aaaaa">
                                      <p:cBhvr>
                                        <p:cTn id="33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9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254 0.1207 C -0.53976 0.11908 -0.5349 0.12162 -0.52778 0.11353 C -0.52066 0.10544 -0.51111 0.08625 -0.49948 0.07237 C -0.48785 0.05873 -0.46893 0.04116 -0.45834 0.03006 C -0.44774 0.01896 -0.44045 0.01318 -0.43594 0.00509 C -0.43143 -0.003 -0.43177 -0.01364 -0.43073 -0.01849 " pathEditMode="fixed" rAng="0" ptsTypes="aaaaaa">
                                      <p:cBhvr>
                                        <p:cTn id="39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-67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"/>
                                        <p:tgtEl>
                                          <p:spTgt spid="60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212 -0.02127 C -0.43455 -0.02104 -0.43889 -0.02682 -0.4467 -0.01988 C -0.45452 -0.01294 -0.46788 0.00602 -0.47899 0.02035 C -0.49011 0.03469 -0.50382 0.05064 -0.51354 0.06613 C -0.52327 0.08162 -0.53212 0.10359 -0.53698 0.11353 " pathEditMode="fixed" rAng="0" ptsTypes="aaaaa">
                                      <p:cBhvr>
                                        <p:cTn id="45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65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698 0.11353 C -0.53889 0.11839 -0.54601 0.13665 -0.54844 0.14266 " pathEditMode="fixed" rAng="0" ptsTypes="aa">
                                      <p:cBhvr>
                                        <p:cTn id="51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150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"/>
                                        <p:tgtEl>
                                          <p:spTgt spid="60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993 0.09781 C -0.49497 0.10035 -0.51163 0.10474 -0.5217 0.11261 C -0.53177 0.12047 -0.54427 0.13758 -0.55035 0.14428 " pathEditMode="fixed" rAng="0" ptsTypes="aaa">
                                      <p:cBhvr>
                                        <p:cTn id="57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23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"/>
                                        <p:tgtEl>
                                          <p:spTgt spid="60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059 0.14636 C -0.50747 0.1422 -0.49844 0.12879 -0.49479 0.12093 C -0.49115 0.11307 -0.48976 0.10428 -0.48837 0.09989 " pathEditMode="fixed" rAng="0" ptsTypes="aaa">
                                      <p:cBhvr>
                                        <p:cTn id="63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" y="-21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"/>
                                        <p:tgtEl>
                                          <p:spTgt spid="60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924 0.11307 C -0.44115 0.11029 -0.44427 0.09642 -0.44879 0.09411 C -0.4533 0.0918 -0.4599 0.0948 -0.46615 0.09989 C -0.4724 0.10498 -0.47969 0.11792 -0.48681 0.12532 C -0.49393 0.13272 -0.50452 0.14058 -0.5092 0.14451 " pathEditMode="fixed" rAng="0" ptsTypes="aaaaa">
                                      <p:cBhvr>
                                        <p:cTn id="69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50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"/>
                                        <p:tgtEl>
                                          <p:spTgt spid="60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014 0.09342 C -0.4217 0.09573 -0.41962 0.0992 -0.42656 0.10683 C -0.43351 0.11446 -0.45295 0.13342 -0.46146 0.13966 C -0.46997 0.1459 -0.47552 0.14798 -0.47743 0.14405 C -0.47934 0.14012 -0.47656 0.12486 -0.47257 0.11654 C -0.46858 0.10821 -0.45886 0.09711 -0.45347 0.09457 C -0.44809 0.09203 -0.44323 0.09711 -0.4408 0.10081 C -0.43837 0.10451 -0.43959 0.1133 -0.43924 0.11654 " pathEditMode="fixed" rAng="0" ptsTypes="aaaaaaaa">
                                      <p:cBhvr>
                                        <p:cTn id="75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" y="270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632 0.09203 C -0.42118 0.10035 -0.43941 0.1318 -0.44549 0.1422 " pathEditMode="fixed" rAng="0" ptsTypes="aa">
                                      <p:cBhvr>
                                        <p:cTn id="81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25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"/>
                                        <p:tgtEl>
                                          <p:spTgt spid="60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774 0.14567 C -0.44445 0.1459 -0.44097 0.14636 -0.43663 0.14474 C -0.43229 0.14313 -0.42604 0.13896 -0.42205 0.13619 C -0.41806 0.13342 -0.41528 0.13041 -0.41285 0.12787 C -0.41042 0.12463 -0.40816 0.11839 -0.40729 0.11607 C -0.40643 0.11353 -0.40764 0.11307 -0.40764 0.11237 " pathEditMode="fixed" rAng="0" ptsTypes="aaaaaA">
                                      <p:cBhvr>
                                        <p:cTn id="87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14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"/>
                                        <p:tgtEl>
                                          <p:spTgt spid="60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851 0.14128 C -0.40452 0.13735 -0.3882 0.1237 -0.38472 0.11584 C -0.38125 0.10798 -0.38455 0.09526 -0.38785 0.09457 C -0.39115 0.09388 -0.40139 0.10844 -0.40486 0.11214 " pathEditMode="fixed" rAng="0" ptsTypes="aaaa">
                                      <p:cBhvr>
                                        <p:cTn id="93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" y="-220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549 0.09966 C -0.34965 0.10174 -0.36215 0.10313 -0.37257 0.11006 C -0.38299 0.117 -0.40243 0.13665 -0.40851 0.14197 " pathEditMode="fixed" rAng="0" ptsTypes="aaa">
                                      <p:cBhvr>
                                        <p:cTn id="99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" y="210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500"/>
                            </p:stCondLst>
                            <p:childTnLst>
                              <p:par>
                                <p:cTn id="10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879 0.10186 C -0.35226 0.10903 -0.36528 0.13612 -0.36962 0.14514 " pathEditMode="fixed" rAng="0" ptsTypes="aa">
                                      <p:cBhvr>
                                        <p:cTn id="105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220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100"/>
                                        <p:tgtEl>
                                          <p:spTgt spid="60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962 0.1375 C -0.36771 0.14075 -0.36563 0.14399 -0.35851 0.13936 C -0.35139 0.13473 -0.33906 0.12223 -0.32656 0.10973 " pathEditMode="relative" rAng="0" ptsTypes="aaA">
                                      <p:cBhvr>
                                        <p:cTn id="111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-9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100"/>
                                        <p:tgtEl>
                                          <p:spTgt spid="60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441 -0.02893 C -0.21511 -0.02615 -0.21215 -0.02268 -0.21858 -0.01226 C -0.225 -0.00185 -0.23438 0.01204 -0.2533 0.03403 C -0.27222 0.05602 -0.31597 0.10232 -0.33247 0.12037 " pathEditMode="fixed" rAng="0" ptsTypes="aaaa">
                                      <p:cBhvr>
                                        <p:cTn id="117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750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100"/>
                                        <p:tgtEl>
                                          <p:spTgt spid="60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163 -0.03101 C -0.21459 -0.03055 -0.21736 -0.02986 -0.22274 -0.02546 C -0.22813 -0.02106 -0.23264 -0.01898 -0.24358 -0.00509 C -0.25452 0.0088 -0.2757 0.03866 -0.28802 0.05787 C -0.30035 0.07709 -0.30886 0.09306 -0.31719 0.10973 " pathEditMode="relative" rAng="0" ptsTypes="aaaaA">
                                      <p:cBhvr>
                                        <p:cTn id="123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0" y="700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"/>
                                        <p:tgtEl>
                                          <p:spTgt spid="6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049 0.10844 C -0.32274 0.11492 -0.33524 0.14243 -0.33438 0.14683 C -0.33351 0.15122 -0.32153 0.14012 -0.31545 0.13411 C -0.30938 0.1281 -0.30365 0.11631 -0.29792 0.11076 C -0.29219 0.10521 -0.2842 0.10266 -0.28056 0.10035 " pathEditMode="fixed" rAng="0" ptsTypes="aaaaa">
                                      <p:cBhvr>
                                        <p:cTn id="129" dur="2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170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200"/>
                                        <p:tgtEl>
                                          <p:spTgt spid="60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368 0.10035 C -0.2816 0.10012 -0.27344 0.09526 -0.27101 0.09665 C -0.26858 0.09804 -0.2684 0.1059 -0.26945 0.10914 C -0.27049 0.11237 -0.27431 0.11399 -0.27743 0.11561 C -0.28056 0.11723 -0.28316 0.11561 -0.28785 0.11839 C -0.29254 0.12116 -0.30226 0.12787 -0.30521 0.13249 C -0.30816 0.13711 -0.30712 0.14451 -0.30521 0.14613 C -0.3033 0.14775 -0.29636 0.14266 -0.2941 0.14174 " pathEditMode="fixed" rAng="0" ptsTypes="aaaaaaaa">
                                      <p:cBhvr>
                                        <p:cTn id="135" dur="2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210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200"/>
                                        <p:tgtEl>
                                          <p:spTgt spid="60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393 0.14382 C -0.29045 0.14081 -0.28038 0.13342 -0.27344 0.12625 C -0.26649 0.11908 -0.25712 0.10613 -0.25278 0.10081 " pathEditMode="relative" rAng="0" ptsTypes="aaa">
                                      <p:cBhvr>
                                        <p:cTn id="141" dur="3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2000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300"/>
                                        <p:tgtEl>
                                          <p:spTgt spid="60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434 0.10289 C -0.24757 0.10474 -0.22257 0.11631 -0.21181 0.11561 C -0.20104 0.11492 -0.19306 0.10151 -0.18959 0.09873 " pathEditMode="relative" rAng="0" ptsTypes="aaa">
                                      <p:cBhvr>
                                        <p:cTn id="147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84 0.10081 C -0.19722 0.10105 -0.2007 0.10336 -0.20434 0.1022 C -0.20799 0.10105 -0.21528 0.09619 -0.21806 0.09457 " pathEditMode="fixed" rAng="0" ptsTypes="aaa">
                                      <p:cBhvr>
                                        <p:cTn id="150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1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79 0.02428 C -0.15243 0.02451 -0.16389 0.02313 -0.17101 0.02636 C -0.17813 0.0296 -0.18594 0.03723 -0.19167 0.04324 C -0.1974 0.04925 -0.20243 0.05665 -0.2059 0.0622 C -0.20938 0.06775 -0.21007 0.07168 -0.21215 0.077 C -0.21424 0.08232 -0.21684 0.09087 -0.21806 0.09457 " pathEditMode="fixed" rAng="0" ptsTypes="aaaaaa">
                                      <p:cBhvr>
                                        <p:cTn id="156" dur="2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340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2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7 0.13203 C -0.18715 0.12486 -0.17396 0.10405 -0.16615 0.09133 C -0.15834 0.07862 -0.14965 0.06544 -0.14462 0.05642 C -0.13959 0.0474 -0.13524 0.04209 -0.13611 0.03677 C -0.13698 0.03145 -0.1474 0.02683 -0.15035 0.02428 " pathEditMode="fixed" rAng="0" ptsTypes="aaaaa">
                                      <p:cBhvr>
                                        <p:cTn id="162" dur="2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-520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2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858 0.07954 C -0.11997 0.08324 -0.12917 0.10544 -0.12656 0.10128 C -0.12396 0.09711 -0.10886 0.06567 -0.10278 0.05411 C -0.0967 0.04255 -0.09445 0.037 -0.08993 0.03191 C -0.08542 0.02683 -0.07656 0.02012 -0.0757 0.02359 C -0.07483 0.02706 -0.07413 0.03723 -0.08524 0.05318 C -0.09636 0.06914 -0.12518 0.10359 -0.14236 0.11977 C -0.15955 0.13596 -0.18021 0.14752 -0.18837 0.15006 C -0.19653 0.15261 -0.19097 0.13827 -0.19167 0.13526 " pathEditMode="fixed" rAng="0" ptsTypes="aaaaaaaaa">
                                      <p:cBhvr>
                                        <p:cTn id="168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70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1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823 0.16968 C -0.16181 0.15695 -0.13507 0.11112 -0.12639 0.09561 " pathEditMode="fixed" rAng="0" ptsTypes="aa">
                                      <p:cBhvr>
                                        <p:cTn id="174" dur="100" spd="-998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3500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1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1 0.17037 C -0.17118 0.18033 -0.19774 0.225 -0.20938 0.23889 C -0.22101 0.25278 -0.23177 0.25255 -0.23854 0.25371 C -0.24531 0.25487 -0.24965 0.25209 -0.24965 0.2463 C -0.24965 0.24051 -0.2441 0.22662 -0.23854 0.21852 C -0.23299 0.21042 -0.22327 0.20463 -0.21632 0.19815 C -0.20938 0.19167 -0.20452 0.18403 -0.19688 0.17963 C -0.18924 0.17524 -0.16702 0.16042 -0.1691 0.17037 Z " pathEditMode="relative" rAng="0" ptsTypes="aaaaaaaa">
                                      <p:cBhvr>
                                        <p:cTn id="180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370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3" dur="1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8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222 0.1676 C -0.16597 0.16482 -0.1599 0.16412 -0.15417 0.16389 C -0.14844 0.16366 -0.14254 0.16366 -0.13768 0.16551 C -0.13281 0.16737 -0.12865 0.16991 -0.12518 0.17477 C -0.1217 0.17963 -0.11858 0.19098 -0.11684 0.19514 " pathEditMode="relative" rAng="0" ptsTypes="aaaaa">
                                      <p:cBhvr>
                                        <p:cTn id="186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120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1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45 0.19862 C -0.1184 0.1748 -0.1217 0.15029 -0.1217 0.13735 C -0.1217 0.1244 -0.11684 0.12394 -0.11545 0.12047 " pathEditMode="relative" rAng="0" ptsTypes="aaa">
                                      <p:cBhvr>
                                        <p:cTn id="192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9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02 0.12278 C -0.10209 0.10868 -0.08715 0.09457 -0.08524 0.09526 C -0.08334 0.09596 -0.10174 0.11839 -0.1059 0.12694 C -0.11007 0.1355 -0.11042 0.14081 -0.11059 0.14613 " pathEditMode="relative" rAng="0" ptsTypes="aaaA">
                                      <p:cBhvr>
                                        <p:cTn id="195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0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1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92 0.14035 C -0.1033 0.14197 -0.0974 0.14359 -0.09184 0.14035 C -0.08629 0.13711 -0.07986 0.12671 -0.07587 0.12116 C -0.07188 0.11561 -0.0691 0.11099 -0.06806 0.10636 C -0.06702 0.10174 -0.06945 0.09365 -0.06962 0.09365 C -0.06979 0.09365 -0.06771 0.10105 -0.06962 0.10636 C -0.07153 0.11168 -0.07917 0.12232 -0.08073 0.12555 " pathEditMode="relative" rAng="0" ptsTypes="aaaaaaA">
                                      <p:cBhvr>
                                        <p:cTn id="201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2000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1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7500"/>
                            </p:stCondLst>
                            <p:childTnLst>
                              <p:par>
                                <p:cTn id="20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88 0.09688 C -0.07726 0.11145 -0.08247 0.12602 -0.08143 0.13087 C -0.08038 0.13573 -0.0684 0.12833 -0.06545 0.12648 " pathEditMode="relative" rAng="0" ptsTypes="aaA">
                                      <p:cBhvr>
                                        <p:cTn id="207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00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100"/>
                                        <p:tgtEl>
                                          <p:spTgt spid="60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8000"/>
                            </p:stCondLst>
                            <p:childTnLst>
                              <p:par>
                                <p:cTn id="2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93 0.12509 L -0.02257 0.09318 " pathEditMode="relative" rAng="0" ptsTypes="AA">
                                      <p:cBhvr>
                                        <p:cTn id="213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1400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100"/>
                                        <p:tgtEl>
                                          <p:spTgt spid="60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8500"/>
                            </p:stCondLst>
                            <p:childTnLst>
                              <p:par>
                                <p:cTn id="2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57 0.09318 C -0.03281 0.10266 -0.04288 0.11214 -0.04792 0.1207 C -0.05295 0.12925 -0.05243 0.14012 -0.05261 0.14405 " pathEditMode="relative" rAng="0" ptsTypes="aaA">
                                      <p:cBhvr>
                                        <p:cTn id="219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2500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2" dur="100"/>
                                        <p:tgtEl>
                                          <p:spTgt spid="6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9000"/>
                            </p:stCondLst>
                            <p:childTnLst>
                              <p:par>
                                <p:cTn id="2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9 0.14243 C -0.03941 0.13295 -0.02726 0.12347 -0.01806 0.11492 C -0.00886 0.10636 -0.00243 0.09896 0.00416 0.09157 " pathEditMode="relative" rAng="0" ptsTypes="aaA">
                                      <p:cBhvr>
                                        <p:cTn id="225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-2300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100"/>
                                        <p:tgtEl>
                                          <p:spTgt spid="60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19500"/>
                            </p:stCondLst>
                            <p:childTnLst>
                              <p:par>
                                <p:cTn id="2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9526 C 0.00191 0.09989 -0.00625 0.11515 -0.01059 0.12255 C -0.01493 0.12995 -0.01945 0.13596 -0.0217 0.13943 " pathEditMode="relative" rAng="0" ptsTypes="aaa">
                                      <p:cBhvr>
                                        <p:cTn id="231" dur="1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" y="2200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4" dur="1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01 0.14197 C -0.01389 0.14151 -0.00799 0.1422 -0.00209 0.13781 C 0.00382 0.13342 0.01128 0.12093 0.01476 0.11631 " pathEditMode="relative" rAng="0" ptsTypes="aaa">
                                      <p:cBhvr>
                                        <p:cTn id="237" dur="3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-1100"/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0" dur="300"/>
                                        <p:tgtEl>
                                          <p:spTgt spid="60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20500"/>
                            </p:stCondLst>
                            <p:childTnLst>
                              <p:par>
                                <p:cTn id="2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88 0.11389 C 0.01632 0.16436 -0.01233 0.30487 0.00816 0.41667 C 0.02864 0.52848 0.11441 0.71181 0.14045 0.7845 C 0.16649 0.85718 0.15955 0.83889 0.16458 0.85325 " pathEditMode="relative" rAng="0" ptsTypes="aaaa">
                                      <p:cBhvr>
                                        <p:cTn id="243" dur="1000" fill="hold"/>
                                        <p:tgtEl>
                                          <p:spTgt spid="60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3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标题 2049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defTabSz="914400">
              <a:buNone/>
            </a:pPr>
            <a:endParaRPr lang="zh-CN" altLang="zh-CN" sz="4400" kern="1200" baseline="0" dirty="0">
              <a:latin typeface="+mj-lt"/>
              <a:ea typeface="+mj-ea"/>
              <a:cs typeface="+mj-cs"/>
            </a:endParaRPr>
          </a:p>
        </p:txBody>
      </p:sp>
      <p:sp>
        <p:nvSpPr>
          <p:cNvPr id="3074" name="副标题 2050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lstStyle/>
          <a:p>
            <a:pPr defTabSz="914400"/>
            <a:endParaRPr lang="zh-CN" altLang="zh-CN" sz="3200" kern="1200" baseline="0" dirty="0">
              <a:latin typeface="+mn-lt"/>
              <a:ea typeface="+mn-ea"/>
              <a:cs typeface="+mn-cs"/>
            </a:endParaRPr>
          </a:p>
        </p:txBody>
      </p:sp>
      <p:pic>
        <p:nvPicPr>
          <p:cNvPr id="3075" name="图片 205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2052" descr="t01983f51c3c3dd3de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48200"/>
            <a:ext cx="2857500" cy="2209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矩形 2053"/>
          <p:cNvSpPr/>
          <p:nvPr/>
        </p:nvSpPr>
        <p:spPr>
          <a:xfrm>
            <a:off x="323850" y="333375"/>
            <a:ext cx="3527425" cy="86360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normAutofit/>
          </a:bodyPr>
          <a:lstStyle/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80008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English riddles</a:t>
            </a:r>
          </a:p>
        </p:txBody>
      </p:sp>
      <p:grpSp>
        <p:nvGrpSpPr>
          <p:cNvPr id="3078" name="AutoShape 51"/>
          <p:cNvGrpSpPr/>
          <p:nvPr/>
        </p:nvGrpSpPr>
        <p:grpSpPr>
          <a:xfrm>
            <a:off x="323850" y="981075"/>
            <a:ext cx="8137525" cy="1223963"/>
            <a:chOff x="0" y="0"/>
            <a:chExt cx="3793" cy="407"/>
          </a:xfrm>
        </p:grpSpPr>
        <p:pic>
          <p:nvPicPr>
            <p:cNvPr id="3079" name="AutoShape 51" descr="fff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793" cy="4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0" name="Text Box 20"/>
            <p:cNvSpPr txBox="1"/>
            <p:nvPr/>
          </p:nvSpPr>
          <p:spPr>
            <a:xfrm>
              <a:off x="89" y="85"/>
              <a:ext cx="3619" cy="2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121935" tIns="60968" rIns="121935" bIns="60968" anchor="ctr"/>
            <a:lstStyle/>
            <a:p>
              <a:endParaRPr lang="zh-CN" altLang="zh-CN" sz="24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3081" name="文本框 2059"/>
          <p:cNvSpPr txBox="1"/>
          <p:nvPr/>
        </p:nvSpPr>
        <p:spPr>
          <a:xfrm>
            <a:off x="2484438" y="1341438"/>
            <a:ext cx="54324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</a:rPr>
              <a:t>wears big black glasses on its face?</a:t>
            </a:r>
          </a:p>
        </p:txBody>
      </p:sp>
      <p:grpSp>
        <p:nvGrpSpPr>
          <p:cNvPr id="3082" name="AutoShape 51"/>
          <p:cNvGrpSpPr/>
          <p:nvPr/>
        </p:nvGrpSpPr>
        <p:grpSpPr>
          <a:xfrm>
            <a:off x="323850" y="2276475"/>
            <a:ext cx="8135938" cy="1223963"/>
            <a:chOff x="0" y="0"/>
            <a:chExt cx="3794" cy="407"/>
          </a:xfrm>
        </p:grpSpPr>
        <p:pic>
          <p:nvPicPr>
            <p:cNvPr id="3083" name="AutoShape 51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3794" cy="4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4" name="Text Box 16"/>
            <p:cNvSpPr txBox="1"/>
            <p:nvPr/>
          </p:nvSpPr>
          <p:spPr>
            <a:xfrm>
              <a:off x="89" y="83"/>
              <a:ext cx="3619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121935" tIns="60968" rIns="121935" bIns="60968" anchor="ctr"/>
            <a:lstStyle/>
            <a:p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085" name="AutoShape 51"/>
          <p:cNvGrpSpPr/>
          <p:nvPr/>
        </p:nvGrpSpPr>
        <p:grpSpPr>
          <a:xfrm>
            <a:off x="468313" y="3716338"/>
            <a:ext cx="8207375" cy="1079500"/>
            <a:chOff x="0" y="0"/>
            <a:chExt cx="3793" cy="407"/>
          </a:xfrm>
        </p:grpSpPr>
        <p:pic>
          <p:nvPicPr>
            <p:cNvPr id="3086" name="AutoShape 51" descr="fff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793" cy="4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7" name="Text Box 20"/>
            <p:cNvSpPr txBox="1"/>
            <p:nvPr/>
          </p:nvSpPr>
          <p:spPr>
            <a:xfrm>
              <a:off x="89" y="85"/>
              <a:ext cx="3619" cy="2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121935" tIns="60968" rIns="121935" bIns="60968" anchor="ctr"/>
            <a:lstStyle/>
            <a:p>
              <a:endParaRPr lang="zh-CN" altLang="zh-CN" sz="24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3088" name="矩形 2069"/>
          <p:cNvSpPr/>
          <p:nvPr/>
        </p:nvSpPr>
        <p:spPr>
          <a:xfrm>
            <a:off x="900113" y="4005263"/>
            <a:ext cx="4992687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A mouse has a large pocket.</a:t>
            </a:r>
          </a:p>
        </p:txBody>
      </p:sp>
      <p:sp>
        <p:nvSpPr>
          <p:cNvPr id="2074" name="文本框 2073"/>
          <p:cNvSpPr txBox="1"/>
          <p:nvPr/>
        </p:nvSpPr>
        <p:spPr>
          <a:xfrm>
            <a:off x="755650" y="1196975"/>
            <a:ext cx="18732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Panda</a:t>
            </a:r>
          </a:p>
        </p:txBody>
      </p:sp>
      <p:sp>
        <p:nvSpPr>
          <p:cNvPr id="2076" name="矩形 2075"/>
          <p:cNvSpPr/>
          <p:nvPr/>
        </p:nvSpPr>
        <p:spPr>
          <a:xfrm>
            <a:off x="611188" y="1341438"/>
            <a:ext cx="19780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</a:rPr>
              <a:t>What animal</a:t>
            </a:r>
          </a:p>
        </p:txBody>
      </p:sp>
      <p:sp>
        <p:nvSpPr>
          <p:cNvPr id="3091" name="矩形 2076"/>
          <p:cNvSpPr/>
          <p:nvPr/>
        </p:nvSpPr>
        <p:spPr>
          <a:xfrm>
            <a:off x="755650" y="2636838"/>
            <a:ext cx="4573588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Which letter is an animal?</a:t>
            </a:r>
          </a:p>
        </p:txBody>
      </p:sp>
      <p:pic>
        <p:nvPicPr>
          <p:cNvPr id="2073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79" name="文本框 2078"/>
          <p:cNvSpPr txBox="1"/>
          <p:nvPr/>
        </p:nvSpPr>
        <p:spPr>
          <a:xfrm>
            <a:off x="4643438" y="2565400"/>
            <a:ext cx="2519362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1800" b="0">
                <a:latin typeface="Arial" panose="020B0604020202020204" pitchFamily="34" charset="0"/>
              </a:rPr>
              <a:t>	</a:t>
            </a: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B (Bee)</a:t>
            </a:r>
          </a:p>
        </p:txBody>
      </p:sp>
      <p:sp>
        <p:nvSpPr>
          <p:cNvPr id="2080" name="文本框 2079"/>
          <p:cNvSpPr txBox="1"/>
          <p:nvPr/>
        </p:nvSpPr>
        <p:spPr>
          <a:xfrm>
            <a:off x="6084888" y="4005263"/>
            <a:ext cx="1846262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</a:rPr>
              <a:t>Kangaroo</a:t>
            </a:r>
          </a:p>
        </p:txBody>
      </p:sp>
      <p:pic>
        <p:nvPicPr>
          <p:cNvPr id="2081" name="图片 2080" descr="t01d44be733525574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00" name="图片 3099" descr="图片1 拷贝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450691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01" name="图片 2083" descr="t017d15f4a255fe29d8"/>
          <p:cNvPicPr>
            <a:picLocks noChangeAspect="1"/>
          </p:cNvPicPr>
          <p:nvPr/>
        </p:nvPicPr>
        <p:blipFill>
          <a:blip r:embed="rId9"/>
          <a:srcRect b="6944"/>
          <a:stretch>
            <a:fillRect/>
          </a:stretch>
        </p:blipFill>
        <p:spPr>
          <a:xfrm>
            <a:off x="4500563" y="0"/>
            <a:ext cx="4643437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4" grpId="0"/>
      <p:bldP spid="2076" grpId="0"/>
      <p:bldP spid="2079" grpId="0"/>
      <p:bldP spid="20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4105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339966"/>
          </a:solidFill>
          <a:ln w="9525">
            <a:noFill/>
          </a:ln>
        </p:spPr>
      </p:pic>
      <p:sp>
        <p:nvSpPr>
          <p:cNvPr id="4102" name="椭圆 4101"/>
          <p:cNvSpPr/>
          <p:nvPr/>
        </p:nvSpPr>
        <p:spPr>
          <a:xfrm>
            <a:off x="250825" y="2208213"/>
            <a:ext cx="4465638" cy="3538537"/>
          </a:xfrm>
          <a:prstGeom prst="ellipse">
            <a:avLst/>
          </a:prstGeom>
          <a:solidFill>
            <a:srgbClr val="00FF00">
              <a:alpha val="39000"/>
            </a:srgbClr>
          </a:solidFill>
          <a:ln w="9525">
            <a:noFill/>
          </a:ln>
        </p:spPr>
        <p:txBody>
          <a:bodyPr anchor="ctr">
            <a:spAutoFit/>
          </a:bodyPr>
          <a:lstStyle/>
          <a:p>
            <a:pPr algn="ctr"/>
            <a:r>
              <a:rPr lang="en-US" altLang="zh-CN" sz="3200">
                <a:latin typeface="Arial" panose="020B0604020202020204" pitchFamily="34" charset="0"/>
              </a:rPr>
              <a:t>a cat</a:t>
            </a:r>
          </a:p>
          <a:p>
            <a:pPr algn="ctr"/>
            <a:r>
              <a:rPr lang="en-US" altLang="zh-CN" sz="3200">
                <a:latin typeface="Arial" panose="020B0604020202020204" pitchFamily="34" charset="0"/>
              </a:rPr>
              <a:t>eyes like a cat</a:t>
            </a:r>
          </a:p>
          <a:p>
            <a:pPr algn="ctr"/>
            <a:r>
              <a:rPr lang="en-US" altLang="zh-CN" sz="3200">
                <a:latin typeface="Arial" panose="020B0604020202020204" pitchFamily="34" charset="0"/>
              </a:rPr>
              <a:t>a tail like a cat</a:t>
            </a:r>
          </a:p>
          <a:p>
            <a:pPr algn="ctr"/>
            <a:r>
              <a:rPr lang="en-US" altLang="zh-CN" sz="3200">
                <a:latin typeface="Arial" panose="020B0604020202020204" pitchFamily="34" charset="0"/>
              </a:rPr>
              <a:t>but </a:t>
            </a:r>
          </a:p>
          <a:p>
            <a:pPr algn="ctr"/>
            <a:r>
              <a:rPr lang="en-US" altLang="zh-CN" sz="3200">
                <a:latin typeface="Arial" panose="020B0604020202020204" pitchFamily="34" charset="0"/>
              </a:rPr>
              <a:t>isn’t a cat</a:t>
            </a:r>
          </a:p>
        </p:txBody>
      </p:sp>
      <p:sp>
        <p:nvSpPr>
          <p:cNvPr id="36868" name="椭圆 4102"/>
          <p:cNvSpPr/>
          <p:nvPr/>
        </p:nvSpPr>
        <p:spPr>
          <a:xfrm>
            <a:off x="1258888" y="4005263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6869" name="矩形 4103"/>
          <p:cNvSpPr/>
          <p:nvPr/>
        </p:nvSpPr>
        <p:spPr>
          <a:xfrm>
            <a:off x="971550" y="2781300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6870" name="矩形 4104"/>
          <p:cNvSpPr/>
          <p:nvPr/>
        </p:nvSpPr>
        <p:spPr>
          <a:xfrm>
            <a:off x="1042988" y="4437063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7" name="矩形 4106"/>
          <p:cNvSpPr/>
          <p:nvPr/>
        </p:nvSpPr>
        <p:spPr>
          <a:xfrm>
            <a:off x="395288" y="476250"/>
            <a:ext cx="4248150" cy="8651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lstStyle/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English riddles:</a:t>
            </a:r>
          </a:p>
        </p:txBody>
      </p:sp>
      <p:pic>
        <p:nvPicPr>
          <p:cNvPr id="36872" name="图片 4107" descr="t017e38ff36fa9bb86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5600" y="2565400"/>
            <a:ext cx="3362325" cy="429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4" name="文本框 4113"/>
          <p:cNvSpPr txBox="1"/>
          <p:nvPr/>
        </p:nvSpPr>
        <p:spPr>
          <a:xfrm>
            <a:off x="5435600" y="1125538"/>
            <a:ext cx="2046288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Tiger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  <p:bldP spid="41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37889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lang="zh-CN" altLang="en-US" dirty="0"/>
          </a:p>
        </p:txBody>
      </p:sp>
      <p:pic>
        <p:nvPicPr>
          <p:cNvPr id="37891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179388" y="0"/>
            <a:ext cx="9144000" cy="6858000"/>
          </a:xfrm>
        </p:spPr>
      </p:pic>
      <p:pic>
        <p:nvPicPr>
          <p:cNvPr id="37892" name="图片 2052" descr="t01983f51c3c3dd3de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88" y="4281488"/>
            <a:ext cx="3097212" cy="2387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3" name="文本框 37892"/>
          <p:cNvSpPr txBox="1"/>
          <p:nvPr/>
        </p:nvSpPr>
        <p:spPr>
          <a:xfrm>
            <a:off x="1187450" y="1125538"/>
            <a:ext cx="7037388" cy="23780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9600">
                <a:solidFill>
                  <a:srgbClr val="FF0000"/>
                </a:solidFill>
                <a:latin typeface="Arial" panose="020B0604020202020204" pitchFamily="34" charset="0"/>
              </a:rPr>
              <a:t>w</a:t>
            </a:r>
            <a:r>
              <a:rPr lang="en-US" altLang="zh-CN" sz="5400">
                <a:latin typeface="Arial" panose="020B0604020202020204" pitchFamily="34" charset="0"/>
              </a:rPr>
              <a:t>hat animal are we </a:t>
            </a:r>
          </a:p>
          <a:p>
            <a:pPr algn="ctr"/>
            <a:r>
              <a:rPr lang="en-US" altLang="zh-CN" sz="5400">
                <a:latin typeface="Arial" panose="020B0604020202020204" pitchFamily="34" charset="0"/>
              </a:rPr>
              <a:t>going to talk about?</a:t>
            </a:r>
          </a:p>
        </p:txBody>
      </p:sp>
      <p:sp>
        <p:nvSpPr>
          <p:cNvPr id="37894" name="文本框 37893"/>
          <p:cNvSpPr txBox="1"/>
          <p:nvPr/>
        </p:nvSpPr>
        <p:spPr>
          <a:xfrm>
            <a:off x="5580063" y="4076700"/>
            <a:ext cx="1860550" cy="9144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latin typeface="Arial" panose="020B0604020202020204" pitchFamily="34" charset="0"/>
              </a:rPr>
              <a:t>Tiger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4105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339966"/>
          </a:solidFill>
          <a:ln w="9525">
            <a:noFill/>
          </a:ln>
        </p:spPr>
      </p:pic>
      <p:sp>
        <p:nvSpPr>
          <p:cNvPr id="4099" name="椭圆 4102"/>
          <p:cNvSpPr/>
          <p:nvPr/>
        </p:nvSpPr>
        <p:spPr>
          <a:xfrm>
            <a:off x="1258888" y="4005263"/>
            <a:ext cx="914400" cy="914400"/>
          </a:xfrm>
          <a:prstGeom prst="ellipse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0" name="矩形 4103"/>
          <p:cNvSpPr/>
          <p:nvPr/>
        </p:nvSpPr>
        <p:spPr>
          <a:xfrm>
            <a:off x="971550" y="2781300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1" name="矩形 4104"/>
          <p:cNvSpPr/>
          <p:nvPr/>
        </p:nvSpPr>
        <p:spPr>
          <a:xfrm>
            <a:off x="1042988" y="4437063"/>
            <a:ext cx="914400" cy="9144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103" name="图片 4107" descr="t017e38ff36fa9bb86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149725"/>
            <a:ext cx="2339975" cy="2708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1" name="矩形 4110"/>
          <p:cNvSpPr/>
          <p:nvPr/>
        </p:nvSpPr>
        <p:spPr>
          <a:xfrm>
            <a:off x="1187450" y="1203325"/>
            <a:ext cx="7118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>
                <a:latin typeface="Arial" panose="020B0604020202020204" pitchFamily="34" charset="0"/>
              </a:rPr>
              <a:t>Unit 3: Animals Are Our Friends</a:t>
            </a:r>
          </a:p>
        </p:txBody>
      </p:sp>
      <p:sp>
        <p:nvSpPr>
          <p:cNvPr id="4112" name="矩形 4111"/>
          <p:cNvSpPr/>
          <p:nvPr/>
        </p:nvSpPr>
        <p:spPr>
          <a:xfrm>
            <a:off x="468313" y="2133600"/>
            <a:ext cx="8320087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latin typeface="Arial" panose="020B0604020202020204" pitchFamily="34" charset="0"/>
              </a:rPr>
              <a:t>Lesson</a:t>
            </a:r>
            <a:r>
              <a:rPr lang="en-US" altLang="zh-CN" sz="4800">
                <a:solidFill>
                  <a:srgbClr val="FF0000"/>
                </a:solidFill>
                <a:latin typeface="Arial" panose="020B0604020202020204" pitchFamily="34" charset="0"/>
              </a:rPr>
              <a:t> 17: Save the Tigers</a:t>
            </a:r>
          </a:p>
        </p:txBody>
      </p:sp>
      <p:sp>
        <p:nvSpPr>
          <p:cNvPr id="4113" name="矩形 4112"/>
          <p:cNvSpPr/>
          <p:nvPr/>
        </p:nvSpPr>
        <p:spPr>
          <a:xfrm>
            <a:off x="3779838" y="4329113"/>
            <a:ext cx="4752975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0">
                <a:latin typeface="Arial" panose="020B0604020202020204" pitchFamily="34" charset="0"/>
              </a:rPr>
              <a:t>No.8 Junior High School of Lhasa</a:t>
            </a:r>
          </a:p>
          <a:p>
            <a:pPr algn="r"/>
            <a:r>
              <a:rPr lang="en-US" altLang="zh-CN" sz="2400" b="0">
                <a:latin typeface="Arial" panose="020B0604020202020204" pitchFamily="34" charset="0"/>
              </a:rPr>
              <a:t>                        </a:t>
            </a:r>
          </a:p>
          <a:p>
            <a:pPr algn="r"/>
            <a:r>
              <a:rPr lang="en-US" altLang="zh-CN" sz="2400" b="0">
                <a:latin typeface="Arial" panose="020B0604020202020204" pitchFamily="34" charset="0"/>
              </a:rPr>
              <a:t>Echo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79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59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1" grpId="0"/>
      <p:bldP spid="4112" grpId="0"/>
      <p:bldP spid="41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3072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lang="zh-CN" altLang="en-US" dirty="0"/>
          </a:p>
        </p:txBody>
      </p:sp>
      <p:pic>
        <p:nvPicPr>
          <p:cNvPr id="30723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ln w="57150">
            <a:solidFill>
              <a:srgbClr val="000000"/>
            </a:solidFill>
            <a:miter/>
          </a:ln>
        </p:spPr>
      </p:pic>
      <p:sp>
        <p:nvSpPr>
          <p:cNvPr id="30725" name="文本框 30724"/>
          <p:cNvSpPr txBox="1"/>
          <p:nvPr/>
        </p:nvSpPr>
        <p:spPr>
          <a:xfrm>
            <a:off x="611188" y="4508500"/>
            <a:ext cx="81565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In many stories, tigers are symbols of courage.</a:t>
            </a:r>
          </a:p>
        </p:txBody>
      </p:sp>
      <p:sp>
        <p:nvSpPr>
          <p:cNvPr id="30726" name="文本框 30725"/>
          <p:cNvSpPr txBox="1"/>
          <p:nvPr/>
        </p:nvSpPr>
        <p:spPr>
          <a:xfrm>
            <a:off x="592138" y="5589588"/>
            <a:ext cx="299402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They are brave . </a:t>
            </a:r>
          </a:p>
        </p:txBody>
      </p:sp>
      <p:sp>
        <p:nvSpPr>
          <p:cNvPr id="30727" name="直接连接符 30726"/>
          <p:cNvSpPr/>
          <p:nvPr/>
        </p:nvSpPr>
        <p:spPr>
          <a:xfrm>
            <a:off x="5219700" y="5013325"/>
            <a:ext cx="1368425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28" name="直接连接符 30727"/>
          <p:cNvSpPr/>
          <p:nvPr/>
        </p:nvSpPr>
        <p:spPr>
          <a:xfrm>
            <a:off x="7235825" y="5013325"/>
            <a:ext cx="1368425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29" name="直接连接符 30728"/>
          <p:cNvSpPr/>
          <p:nvPr/>
        </p:nvSpPr>
        <p:spPr>
          <a:xfrm>
            <a:off x="2268538" y="6092825"/>
            <a:ext cx="935037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30" name="文本框 30729"/>
          <p:cNvSpPr txBox="1"/>
          <p:nvPr/>
        </p:nvSpPr>
        <p:spPr>
          <a:xfrm>
            <a:off x="1119188" y="5084763"/>
            <a:ext cx="3297237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symbol</a:t>
            </a:r>
            <a:r>
              <a:rPr lang="en-US" altLang="zh-CN" sz="2400">
                <a:latin typeface="Arial" panose="020B0604020202020204" pitchFamily="34" charset="0"/>
              </a:rPr>
              <a:t> </a:t>
            </a:r>
            <a:r>
              <a:rPr lang="en-US" altLang="zh-CN" sz="2400">
                <a:solidFill>
                  <a:srgbClr val="008000"/>
                </a:solidFill>
                <a:latin typeface="Arial" panose="020B0604020202020204" pitchFamily="34" charset="0"/>
              </a:rPr>
              <a:t>n.  </a:t>
            </a:r>
            <a:r>
              <a:rPr lang="zh-CN" altLang="en-US" sz="2400" dirty="0">
                <a:latin typeface="Arial" panose="020B0604020202020204" pitchFamily="34" charset="0"/>
              </a:rPr>
              <a:t>象征；标志</a:t>
            </a:r>
          </a:p>
        </p:txBody>
      </p:sp>
      <p:sp>
        <p:nvSpPr>
          <p:cNvPr id="30731" name="文本框 30730"/>
          <p:cNvSpPr txBox="1"/>
          <p:nvPr/>
        </p:nvSpPr>
        <p:spPr>
          <a:xfrm>
            <a:off x="5332413" y="5084763"/>
            <a:ext cx="34163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courage</a:t>
            </a:r>
            <a:r>
              <a:rPr lang="en-US" altLang="zh-CN" sz="2400">
                <a:latin typeface="Arial" panose="020B0604020202020204" pitchFamily="34" charset="0"/>
              </a:rPr>
              <a:t> </a:t>
            </a:r>
            <a:r>
              <a:rPr lang="en-US" altLang="zh-CN" sz="2400">
                <a:solidFill>
                  <a:srgbClr val="008000"/>
                </a:solidFill>
                <a:latin typeface="Arial" panose="020B0604020202020204" pitchFamily="34" charset="0"/>
              </a:rPr>
              <a:t>n. </a:t>
            </a:r>
            <a:r>
              <a:rPr lang="zh-CN" altLang="en-US" sz="2400" dirty="0">
                <a:latin typeface="Arial" panose="020B0604020202020204" pitchFamily="34" charset="0"/>
              </a:rPr>
              <a:t>勇气；胆量 </a:t>
            </a:r>
          </a:p>
        </p:txBody>
      </p:sp>
      <p:sp>
        <p:nvSpPr>
          <p:cNvPr id="30732" name="文本框 30731"/>
          <p:cNvSpPr txBox="1"/>
          <p:nvPr/>
        </p:nvSpPr>
        <p:spPr>
          <a:xfrm>
            <a:off x="3636963" y="5661025"/>
            <a:ext cx="2773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brave</a:t>
            </a:r>
            <a:r>
              <a:rPr lang="en-US" altLang="zh-CN" sz="2400">
                <a:latin typeface="Arial" panose="020B0604020202020204" pitchFamily="34" charset="0"/>
              </a:rPr>
              <a:t>  </a:t>
            </a:r>
            <a:r>
              <a:rPr lang="en-US" altLang="zh-CN" sz="2400">
                <a:solidFill>
                  <a:srgbClr val="008000"/>
                </a:solidFill>
                <a:latin typeface="Arial" panose="020B0604020202020204" pitchFamily="34" charset="0"/>
              </a:rPr>
              <a:t>adj.</a:t>
            </a:r>
            <a:r>
              <a:rPr lang="en-US" altLang="zh-CN" sz="2400">
                <a:latin typeface="Arial" panose="020B0604020202020204" pitchFamily="34" charset="0"/>
              </a:rPr>
              <a:t>  </a:t>
            </a:r>
            <a:r>
              <a:rPr lang="zh-CN" altLang="en-US" sz="2400" dirty="0">
                <a:latin typeface="Arial" panose="020B0604020202020204" pitchFamily="34" charset="0"/>
              </a:rPr>
              <a:t>勇敢的</a:t>
            </a:r>
          </a:p>
        </p:txBody>
      </p:sp>
      <p:pic>
        <p:nvPicPr>
          <p:cNvPr id="30734" name="图片 30733" descr="图片1 拷贝"/>
          <p:cNvPicPr>
            <a:picLocks noChangeAspect="1"/>
          </p:cNvPicPr>
          <p:nvPr/>
        </p:nvPicPr>
        <p:blipFill>
          <a:blip r:embed="rId3">
            <a:lum bright="-6000" contrast="6000"/>
          </a:blip>
          <a:stretch>
            <a:fillRect/>
          </a:stretch>
        </p:blipFill>
        <p:spPr>
          <a:xfrm>
            <a:off x="611188" y="188913"/>
            <a:ext cx="7993062" cy="4306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/>
      <p:bldP spid="30731" grpId="0"/>
      <p:bldP spid="307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3174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lang="zh-CN" altLang="en-US" dirty="0"/>
          </a:p>
        </p:txBody>
      </p:sp>
      <p:pic>
        <p:nvPicPr>
          <p:cNvPr id="31747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1748" name="文本框 31747"/>
          <p:cNvSpPr txBox="1"/>
          <p:nvPr/>
        </p:nvSpPr>
        <p:spPr>
          <a:xfrm>
            <a:off x="2484438" y="836613"/>
            <a:ext cx="775335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Centuries ago, there were</a:t>
            </a:r>
          </a:p>
          <a:p>
            <a:pPr algn="ctr"/>
            <a:r>
              <a:rPr lang="en-US" altLang="zh-CN">
                <a:latin typeface="Arial" panose="020B0604020202020204" pitchFamily="34" charset="0"/>
              </a:rPr>
              <a:t> a lot of wild tigers.</a:t>
            </a:r>
          </a:p>
        </p:txBody>
      </p:sp>
      <p:pic>
        <p:nvPicPr>
          <p:cNvPr id="31749" name="图片 31748" descr="t01532111acb5bcfcd4"/>
          <p:cNvPicPr>
            <a:picLocks noChangeAspect="1"/>
          </p:cNvPicPr>
          <p:nvPr/>
        </p:nvPicPr>
        <p:blipFill>
          <a:blip r:embed="rId3">
            <a:lum bright="12000"/>
          </a:blip>
          <a:stretch>
            <a:fillRect/>
          </a:stretch>
        </p:blipFill>
        <p:spPr>
          <a:xfrm>
            <a:off x="250825" y="260350"/>
            <a:ext cx="3455988" cy="374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0" name="直接连接符 31749"/>
          <p:cNvSpPr/>
          <p:nvPr/>
        </p:nvSpPr>
        <p:spPr>
          <a:xfrm>
            <a:off x="4211638" y="1341438"/>
            <a:ext cx="1512887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751" name="文本框 31750"/>
          <p:cNvSpPr txBox="1"/>
          <p:nvPr/>
        </p:nvSpPr>
        <p:spPr>
          <a:xfrm>
            <a:off x="4311650" y="2133600"/>
            <a:ext cx="42211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century  </a:t>
            </a:r>
            <a:r>
              <a:rPr lang="en-US" altLang="zh-CN">
                <a:solidFill>
                  <a:srgbClr val="008000"/>
                </a:solidFill>
                <a:latin typeface="Arial" panose="020B0604020202020204" pitchFamily="34" charset="0"/>
              </a:rPr>
              <a:t>n.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400">
                <a:latin typeface="Arial" panose="020B0604020202020204" pitchFamily="34" charset="0"/>
              </a:rPr>
              <a:t>==  100 years</a:t>
            </a:r>
          </a:p>
        </p:txBody>
      </p:sp>
      <p:sp>
        <p:nvSpPr>
          <p:cNvPr id="31752" name="文本框 31751"/>
          <p:cNvSpPr txBox="1"/>
          <p:nvPr/>
        </p:nvSpPr>
        <p:spPr>
          <a:xfrm>
            <a:off x="323850" y="4005263"/>
            <a:ext cx="3449638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They are at the top </a:t>
            </a:r>
          </a:p>
          <a:p>
            <a:pPr algn="ctr"/>
            <a:r>
              <a:rPr lang="en-US" altLang="zh-CN">
                <a:latin typeface="Arial" panose="020B0604020202020204" pitchFamily="34" charset="0"/>
              </a:rPr>
              <a:t>of the food chain.</a:t>
            </a:r>
          </a:p>
        </p:txBody>
      </p:sp>
      <p:pic>
        <p:nvPicPr>
          <p:cNvPr id="31753" name="图片 31752" descr="t016679878d122301bd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2000" contrast="6000"/>
          </a:blip>
          <a:srcRect l="4591" r="3511" b="6500"/>
          <a:stretch>
            <a:fillRect/>
          </a:stretch>
        </p:blipFill>
        <p:spPr>
          <a:xfrm>
            <a:off x="3924300" y="2708275"/>
            <a:ext cx="5041900" cy="3994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4" name="直接连接符 31753"/>
          <p:cNvSpPr/>
          <p:nvPr/>
        </p:nvSpPr>
        <p:spPr>
          <a:xfrm>
            <a:off x="1690688" y="4941888"/>
            <a:ext cx="1800225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755" name="文本框 31754"/>
          <p:cNvSpPr txBox="1"/>
          <p:nvPr/>
        </p:nvSpPr>
        <p:spPr>
          <a:xfrm>
            <a:off x="827088" y="5424488"/>
            <a:ext cx="209391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food chain</a:t>
            </a:r>
            <a:r>
              <a:rPr lang="en-US" altLang="zh-CN" sz="2400">
                <a:latin typeface="Arial" panose="020B0604020202020204" pitchFamily="34" charset="0"/>
              </a:rPr>
              <a:t> </a:t>
            </a:r>
          </a:p>
          <a:p>
            <a:pPr algn="ctr"/>
            <a:r>
              <a:rPr lang="zh-CN" altLang="en-US" sz="2400" dirty="0">
                <a:latin typeface="Arial" panose="020B0604020202020204" pitchFamily="34" charset="0"/>
              </a:rPr>
              <a:t>食物链</a:t>
            </a:r>
          </a:p>
        </p:txBody>
      </p:sp>
      <p:sp>
        <p:nvSpPr>
          <p:cNvPr id="31756" name="文本框 31755"/>
          <p:cNvSpPr txBox="1"/>
          <p:nvPr/>
        </p:nvSpPr>
        <p:spPr>
          <a:xfrm>
            <a:off x="373063" y="620713"/>
            <a:ext cx="8520112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They help keep the number of other wild animals</a:t>
            </a:r>
          </a:p>
          <a:p>
            <a:pPr algn="ctr"/>
            <a:r>
              <a:rPr lang="en-US" altLang="zh-CN">
                <a:latin typeface="Arial" panose="020B0604020202020204" pitchFamily="34" charset="0"/>
              </a:rPr>
              <a:t> in balance.                                                                 </a:t>
            </a:r>
          </a:p>
        </p:txBody>
      </p:sp>
      <p:sp>
        <p:nvSpPr>
          <p:cNvPr id="31757" name="直接连接符 31756"/>
          <p:cNvSpPr/>
          <p:nvPr/>
        </p:nvSpPr>
        <p:spPr>
          <a:xfrm>
            <a:off x="612775" y="1484313"/>
            <a:ext cx="1655763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758" name="文本框 31757"/>
          <p:cNvSpPr txBox="1"/>
          <p:nvPr/>
        </p:nvSpPr>
        <p:spPr>
          <a:xfrm>
            <a:off x="2411413" y="1773238"/>
            <a:ext cx="3151187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in balance </a:t>
            </a:r>
            <a:r>
              <a:rPr lang="en-US" altLang="zh-CN" sz="2400">
                <a:latin typeface="Arial" panose="020B0604020202020204" pitchFamily="34" charset="0"/>
              </a:rPr>
              <a:t>  </a:t>
            </a:r>
            <a:r>
              <a:rPr lang="zh-CN" altLang="en-US" sz="2400" dirty="0">
                <a:latin typeface="Arial" panose="020B0604020202020204" pitchFamily="34" charset="0"/>
              </a:rPr>
              <a:t>保持平衡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1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51" grpId="0"/>
      <p:bldP spid="31751" grpId="1"/>
      <p:bldP spid="31752" grpId="0"/>
      <p:bldP spid="31755" grpId="0"/>
      <p:bldP spid="317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32769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lang="zh-CN" altLang="en-US" dirty="0"/>
          </a:p>
        </p:txBody>
      </p:sp>
      <p:pic>
        <p:nvPicPr>
          <p:cNvPr id="32771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2772" name="图片 32771" descr="t014c0564d169bd180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188913"/>
            <a:ext cx="4249738" cy="3887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文本框 32772"/>
          <p:cNvSpPr txBox="1"/>
          <p:nvPr/>
        </p:nvSpPr>
        <p:spPr>
          <a:xfrm>
            <a:off x="395288" y="4365625"/>
            <a:ext cx="8351837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But in recent years, some people kill tigers for many reasons, such as: money and their fur.           </a:t>
            </a:r>
          </a:p>
          <a:p>
            <a:pPr algn="ctr"/>
            <a:r>
              <a:rPr lang="en-US" altLang="zh-CN">
                <a:latin typeface="Arial" panose="020B0604020202020204" pitchFamily="34" charset="0"/>
              </a:rPr>
              <a:t>       </a:t>
            </a:r>
          </a:p>
        </p:txBody>
      </p:sp>
      <p:sp>
        <p:nvSpPr>
          <p:cNvPr id="32774" name="直接连接符 32773"/>
          <p:cNvSpPr/>
          <p:nvPr/>
        </p:nvSpPr>
        <p:spPr>
          <a:xfrm>
            <a:off x="6372225" y="4868863"/>
            <a:ext cx="431800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775" name="直接连接符 32774"/>
          <p:cNvSpPr/>
          <p:nvPr/>
        </p:nvSpPr>
        <p:spPr>
          <a:xfrm>
            <a:off x="1835150" y="5300663"/>
            <a:ext cx="1368425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776" name="直接连接符 32775"/>
          <p:cNvSpPr/>
          <p:nvPr/>
        </p:nvSpPr>
        <p:spPr>
          <a:xfrm flipV="1">
            <a:off x="7812088" y="5300663"/>
            <a:ext cx="431800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777" name="文本框 32776"/>
          <p:cNvSpPr txBox="1"/>
          <p:nvPr/>
        </p:nvSpPr>
        <p:spPr>
          <a:xfrm>
            <a:off x="250825" y="5516563"/>
            <a:ext cx="198437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</a:rPr>
              <a:t>kill</a:t>
            </a:r>
            <a:r>
              <a:rPr lang="en-US" altLang="zh-CN">
                <a:latin typeface="Arial" panose="020B0604020202020204" pitchFamily="34" charset="0"/>
              </a:rPr>
              <a:t>  </a:t>
            </a:r>
            <a:r>
              <a:rPr lang="en-US" altLang="zh-CN">
                <a:solidFill>
                  <a:srgbClr val="008000"/>
                </a:solidFill>
                <a:latin typeface="Arial" panose="020B0604020202020204" pitchFamily="34" charset="0"/>
              </a:rPr>
              <a:t>v.</a:t>
            </a:r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</a:rPr>
              <a:t>杀死</a:t>
            </a:r>
          </a:p>
        </p:txBody>
      </p:sp>
      <p:sp>
        <p:nvSpPr>
          <p:cNvPr id="32778" name="文本框 32777"/>
          <p:cNvSpPr txBox="1"/>
          <p:nvPr/>
        </p:nvSpPr>
        <p:spPr>
          <a:xfrm>
            <a:off x="2627313" y="5516563"/>
            <a:ext cx="28797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</a:rPr>
              <a:t>reason</a:t>
            </a:r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en-US" altLang="zh-CN">
                <a:solidFill>
                  <a:srgbClr val="008000"/>
                </a:solidFill>
                <a:latin typeface="Arial" panose="020B0604020202020204" pitchFamily="34" charset="0"/>
              </a:rPr>
              <a:t>n.</a:t>
            </a:r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</a:rPr>
              <a:t>原因</a:t>
            </a:r>
          </a:p>
        </p:txBody>
      </p:sp>
      <p:sp>
        <p:nvSpPr>
          <p:cNvPr id="32779" name="文本框 32778"/>
          <p:cNvSpPr txBox="1"/>
          <p:nvPr/>
        </p:nvSpPr>
        <p:spPr>
          <a:xfrm>
            <a:off x="6056313" y="5516563"/>
            <a:ext cx="28368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</a:rPr>
              <a:t>fur</a:t>
            </a:r>
            <a:r>
              <a:rPr lang="en-US" altLang="zh-CN">
                <a:latin typeface="Arial" panose="020B0604020202020204" pitchFamily="34" charset="0"/>
              </a:rPr>
              <a:t>  </a:t>
            </a:r>
            <a:r>
              <a:rPr lang="en-US" altLang="zh-CN">
                <a:solidFill>
                  <a:srgbClr val="008000"/>
                </a:solidFill>
                <a:latin typeface="Arial" panose="020B0604020202020204" pitchFamily="34" charset="0"/>
              </a:rPr>
              <a:t>n.</a:t>
            </a:r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</a:rPr>
              <a:t>兽类的毛</a:t>
            </a:r>
          </a:p>
        </p:txBody>
      </p:sp>
      <p:pic>
        <p:nvPicPr>
          <p:cNvPr id="32780" name="图片 32779" descr="t01e150fc21ab02d12b"/>
          <p:cNvPicPr>
            <a:picLocks noChangeAspect="1"/>
          </p:cNvPicPr>
          <p:nvPr/>
        </p:nvPicPr>
        <p:blipFill>
          <a:blip r:embed="rId4">
            <a:lum bright="6000" contrast="6000"/>
          </a:blip>
          <a:stretch>
            <a:fillRect/>
          </a:stretch>
        </p:blipFill>
        <p:spPr>
          <a:xfrm>
            <a:off x="4643438" y="188913"/>
            <a:ext cx="4249737" cy="3887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7" grpId="0"/>
      <p:bldP spid="32778" grpId="0"/>
      <p:bldP spid="327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3379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lang="zh-CN" altLang="en-US" dirty="0"/>
          </a:p>
        </p:txBody>
      </p:sp>
      <p:pic>
        <p:nvPicPr>
          <p:cNvPr id="33795" name="图片 30723" descr="图片1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3796" name="直接连接符 33795"/>
          <p:cNvSpPr/>
          <p:nvPr/>
        </p:nvSpPr>
        <p:spPr>
          <a:xfrm>
            <a:off x="7308850" y="1341438"/>
            <a:ext cx="1512888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797" name="直接连接符 33796"/>
          <p:cNvSpPr/>
          <p:nvPr/>
        </p:nvSpPr>
        <p:spPr>
          <a:xfrm>
            <a:off x="6705283" y="2302193"/>
            <a:ext cx="1655762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3798" name="图片 33797" descr="t01d1228b5d3c83cdee"/>
          <p:cNvPicPr>
            <a:picLocks noChangeAspect="1"/>
          </p:cNvPicPr>
          <p:nvPr/>
        </p:nvPicPr>
        <p:blipFill>
          <a:blip r:embed="rId3">
            <a:lum bright="-6000" contrast="6000"/>
          </a:blip>
          <a:srcRect t="11107"/>
          <a:stretch>
            <a:fillRect/>
          </a:stretch>
        </p:blipFill>
        <p:spPr>
          <a:xfrm>
            <a:off x="250825" y="188913"/>
            <a:ext cx="4681538" cy="3887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9" name="文本框 33798"/>
          <p:cNvSpPr txBox="1"/>
          <p:nvPr/>
        </p:nvSpPr>
        <p:spPr>
          <a:xfrm>
            <a:off x="5015548" y="929323"/>
            <a:ext cx="3960812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Also, people cut down          </a:t>
            </a:r>
          </a:p>
          <a:p>
            <a:pPr algn="ctr"/>
            <a:r>
              <a:rPr lang="en-US" altLang="zh-CN">
                <a:latin typeface="Arial" panose="020B0604020202020204" pitchFamily="34" charset="0"/>
              </a:rPr>
              <a:t>trees and make their             </a:t>
            </a:r>
          </a:p>
          <a:p>
            <a:pPr algn="ctr"/>
            <a:r>
              <a:rPr lang="en-US" altLang="zh-CN">
                <a:latin typeface="Arial" panose="020B0604020202020204" pitchFamily="34" charset="0"/>
              </a:rPr>
              <a:t>homes disappear.                 </a:t>
            </a:r>
          </a:p>
        </p:txBody>
      </p:sp>
      <p:sp>
        <p:nvSpPr>
          <p:cNvPr id="33800" name="文本框 33799"/>
          <p:cNvSpPr txBox="1"/>
          <p:nvPr/>
        </p:nvSpPr>
        <p:spPr>
          <a:xfrm>
            <a:off x="5319078" y="2493645"/>
            <a:ext cx="3352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cut down</a:t>
            </a:r>
            <a:r>
              <a:rPr lang="en-US" altLang="zh-CN" sz="2400">
                <a:latin typeface="Arial" panose="020B0604020202020204" pitchFamily="34" charset="0"/>
              </a:rPr>
              <a:t>  </a:t>
            </a:r>
            <a:r>
              <a:rPr lang="zh-CN" altLang="en-US" sz="2400" dirty="0">
                <a:latin typeface="Arial" panose="020B0604020202020204" pitchFamily="34" charset="0"/>
              </a:rPr>
              <a:t>把</a:t>
            </a:r>
            <a:r>
              <a:rPr lang="en-US" altLang="zh-CN" sz="2400">
                <a:latin typeface="Arial" panose="020B0604020202020204" pitchFamily="34" charset="0"/>
              </a:rPr>
              <a:t>……</a:t>
            </a:r>
            <a:r>
              <a:rPr lang="zh-CN" altLang="en-US" sz="2400" dirty="0">
                <a:latin typeface="Arial" panose="020B0604020202020204" pitchFamily="34" charset="0"/>
              </a:rPr>
              <a:t>砍倒</a:t>
            </a:r>
          </a:p>
        </p:txBody>
      </p:sp>
      <p:sp>
        <p:nvSpPr>
          <p:cNvPr id="33801" name="文本框 33800"/>
          <p:cNvSpPr txBox="1"/>
          <p:nvPr/>
        </p:nvSpPr>
        <p:spPr>
          <a:xfrm>
            <a:off x="5148263" y="3141663"/>
            <a:ext cx="3095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disappear</a:t>
            </a:r>
            <a:r>
              <a:rPr lang="en-US" altLang="zh-CN" sz="2400">
                <a:latin typeface="Arial" panose="020B0604020202020204" pitchFamily="34" charset="0"/>
              </a:rPr>
              <a:t>  </a:t>
            </a:r>
            <a:r>
              <a:rPr lang="en-US" altLang="zh-CN" sz="2400">
                <a:solidFill>
                  <a:srgbClr val="008000"/>
                </a:solidFill>
                <a:latin typeface="Arial" panose="020B0604020202020204" pitchFamily="34" charset="0"/>
              </a:rPr>
              <a:t>v.</a:t>
            </a:r>
            <a:r>
              <a:rPr lang="en-US" altLang="zh-CN" sz="2400">
                <a:latin typeface="Arial" panose="020B0604020202020204" pitchFamily="34" charset="0"/>
              </a:rPr>
              <a:t>  </a:t>
            </a:r>
            <a:r>
              <a:rPr lang="zh-CN" altLang="en-US" sz="2400" dirty="0">
                <a:latin typeface="Arial" panose="020B0604020202020204" pitchFamily="34" charset="0"/>
              </a:rPr>
              <a:t>消失</a:t>
            </a:r>
          </a:p>
        </p:txBody>
      </p:sp>
      <p:sp>
        <p:nvSpPr>
          <p:cNvPr id="33802" name="文本框 33801"/>
          <p:cNvSpPr txBox="1"/>
          <p:nvPr/>
        </p:nvSpPr>
        <p:spPr>
          <a:xfrm>
            <a:off x="468313" y="4076700"/>
            <a:ext cx="83121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The number of wild tigers is decreasing quickly.</a:t>
            </a:r>
          </a:p>
        </p:txBody>
      </p:sp>
      <p:sp>
        <p:nvSpPr>
          <p:cNvPr id="33803" name="文本框 33802"/>
          <p:cNvSpPr txBox="1"/>
          <p:nvPr/>
        </p:nvSpPr>
        <p:spPr>
          <a:xfrm>
            <a:off x="539750" y="5084763"/>
            <a:ext cx="58610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>
                <a:latin typeface="Arial" panose="020B0604020202020204" pitchFamily="34" charset="0"/>
              </a:rPr>
              <a:t>It has dropped to a few thousand.</a:t>
            </a:r>
          </a:p>
        </p:txBody>
      </p:sp>
      <p:sp>
        <p:nvSpPr>
          <p:cNvPr id="33804" name="直接连接符 33803"/>
          <p:cNvSpPr/>
          <p:nvPr/>
        </p:nvSpPr>
        <p:spPr>
          <a:xfrm>
            <a:off x="1692275" y="5589588"/>
            <a:ext cx="1800225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05" name="直接连接符 33804"/>
          <p:cNvSpPr/>
          <p:nvPr/>
        </p:nvSpPr>
        <p:spPr>
          <a:xfrm>
            <a:off x="5364163" y="4581525"/>
            <a:ext cx="1871662" cy="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06" name="文本框 33805"/>
          <p:cNvSpPr txBox="1"/>
          <p:nvPr/>
        </p:nvSpPr>
        <p:spPr>
          <a:xfrm>
            <a:off x="900113" y="4581525"/>
            <a:ext cx="33115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</a:rPr>
              <a:t>decrease</a:t>
            </a:r>
            <a:r>
              <a:rPr lang="en-US" altLang="zh-CN">
                <a:latin typeface="Arial" panose="020B0604020202020204" pitchFamily="34" charset="0"/>
              </a:rPr>
              <a:t>  </a:t>
            </a:r>
            <a:r>
              <a:rPr lang="en-US" altLang="zh-CN">
                <a:solidFill>
                  <a:srgbClr val="008000"/>
                </a:solidFill>
                <a:latin typeface="Arial" panose="020B0604020202020204" pitchFamily="34" charset="0"/>
              </a:rPr>
              <a:t>v.</a:t>
            </a:r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</a:rPr>
              <a:t>减少</a:t>
            </a:r>
          </a:p>
        </p:txBody>
      </p:sp>
      <p:sp>
        <p:nvSpPr>
          <p:cNvPr id="33807" name="文本框 33806"/>
          <p:cNvSpPr txBox="1"/>
          <p:nvPr/>
        </p:nvSpPr>
        <p:spPr>
          <a:xfrm>
            <a:off x="850900" y="5734050"/>
            <a:ext cx="40814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</a:rPr>
              <a:t>drop to</a:t>
            </a:r>
            <a:r>
              <a:rPr lang="en-US" altLang="zh-CN">
                <a:latin typeface="Arial" panose="020B0604020202020204" pitchFamily="34" charset="0"/>
              </a:rPr>
              <a:t>  </a:t>
            </a:r>
            <a:r>
              <a:rPr lang="zh-CN" altLang="en-US" dirty="0">
                <a:latin typeface="Arial" panose="020B0604020202020204" pitchFamily="34" charset="0"/>
              </a:rPr>
              <a:t>下降到；跌至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/>
      <p:bldP spid="33801" grpId="0"/>
      <p:bldP spid="33802" grpId="0"/>
      <p:bldP spid="33803" grpId="0"/>
      <p:bldP spid="33806" grpId="0"/>
      <p:bldP spid="33807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541</Words>
  <Application>Microsoft Office PowerPoint</Application>
  <PresentationFormat>全屏显示(4:3)</PresentationFormat>
  <Paragraphs>106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宋体</vt:lpstr>
      <vt:lpstr>Arial</vt:lpstr>
      <vt:lpstr>Arial Black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Please read paragraph one and answer the questions:</vt:lpstr>
      <vt:lpstr>Q1. Where do most tigers live?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Sky123.Org</dc:creator>
  <cp:lastModifiedBy>李惠</cp:lastModifiedBy>
  <cp:revision>96</cp:revision>
  <dcterms:created xsi:type="dcterms:W3CDTF">2017-04-18T07:18:00Z</dcterms:created>
  <dcterms:modified xsi:type="dcterms:W3CDTF">2017-12-14T08:46:57Z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